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1" r:id="rId3"/>
    <p:sldMasterId id="2147483656" r:id="rId4"/>
    <p:sldMasterId id="2147483659" r:id="rId5"/>
    <p:sldMasterId id="2147483662" r:id="rId6"/>
    <p:sldMasterId id="2147483665" r:id="rId7"/>
    <p:sldMasterId id="2147483667" r:id="rId8"/>
    <p:sldMasterId id="2147483670" r:id="rId9"/>
    <p:sldMasterId id="2147483672" r:id="rId10"/>
    <p:sldMasterId id="2147483675" r:id="rId11"/>
    <p:sldMasterId id="2147483677" r:id="rId12"/>
    <p:sldMasterId id="2147483680" r:id="rId13"/>
    <p:sldMasterId id="2147483683" r:id="rId14"/>
    <p:sldMasterId id="2147483685" r:id="rId15"/>
    <p:sldMasterId id="2147483687" r:id="rId16"/>
    <p:sldMasterId id="2147483690" r:id="rId17"/>
    <p:sldMasterId id="2147483695" r:id="rId18"/>
    <p:sldMasterId id="2147483697" r:id="rId19"/>
  </p:sldMasterIdLst>
  <p:notesMasterIdLst>
    <p:notesMasterId r:id="rId21"/>
  </p:notesMasterIdLst>
  <p:sldIdLst>
    <p:sldId id="1824" r:id="rId20"/>
    <p:sldId id="3337" r:id="rId22"/>
    <p:sldId id="3338" r:id="rId23"/>
    <p:sldId id="3365" r:id="rId24"/>
    <p:sldId id="3341" r:id="rId25"/>
    <p:sldId id="3353" r:id="rId26"/>
    <p:sldId id="3385" r:id="rId27"/>
    <p:sldId id="3386" r:id="rId28"/>
    <p:sldId id="3356" r:id="rId29"/>
    <p:sldId id="3368" r:id="rId30"/>
    <p:sldId id="3372" r:id="rId31"/>
    <p:sldId id="3357" r:id="rId32"/>
    <p:sldId id="3369" r:id="rId33"/>
  </p:sldIdLst>
  <p:sldSz cx="12192000" cy="6858000"/>
  <p:notesSz cx="6858000" cy="9144000"/>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006C39"/>
    <a:srgbClr val="007E42"/>
    <a:srgbClr val="008646"/>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0" autoAdjust="0"/>
    <p:restoredTop sz="94660"/>
  </p:normalViewPr>
  <p:slideViewPr>
    <p:cSldViewPr snapToGrid="0">
      <p:cViewPr varScale="1">
        <p:scale>
          <a:sx n="86" d="100"/>
          <a:sy n="86" d="100"/>
        </p:scale>
        <p:origin x="120" y="600"/>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13.xml"/><Relationship Id="rId32" Type="http://schemas.openxmlformats.org/officeDocument/2006/relationships/slide" Target="slides/slide12.xml"/><Relationship Id="rId31" Type="http://schemas.openxmlformats.org/officeDocument/2006/relationships/slide" Target="slides/slide11.xml"/><Relationship Id="rId30" Type="http://schemas.openxmlformats.org/officeDocument/2006/relationships/slide" Target="slides/slide10.xml"/><Relationship Id="rId3" Type="http://schemas.openxmlformats.org/officeDocument/2006/relationships/slideMaster" Target="slideMasters/slideMaster2.xml"/><Relationship Id="rId29" Type="http://schemas.openxmlformats.org/officeDocument/2006/relationships/slide" Target="slides/slide9.xml"/><Relationship Id="rId28" Type="http://schemas.openxmlformats.org/officeDocument/2006/relationships/slide" Target="slides/slide8.xml"/><Relationship Id="rId27" Type="http://schemas.openxmlformats.org/officeDocument/2006/relationships/slide" Target="slides/slide7.xml"/><Relationship Id="rId26" Type="http://schemas.openxmlformats.org/officeDocument/2006/relationships/slide" Target="slides/slide6.xml"/><Relationship Id="rId25" Type="http://schemas.openxmlformats.org/officeDocument/2006/relationships/slide" Target="slides/slide5.xml"/><Relationship Id="rId24" Type="http://schemas.openxmlformats.org/officeDocument/2006/relationships/slide" Target="slides/slide4.xml"/><Relationship Id="rId23" Type="http://schemas.openxmlformats.org/officeDocument/2006/relationships/slide" Target="slides/slide3.xml"/><Relationship Id="rId22" Type="http://schemas.openxmlformats.org/officeDocument/2006/relationships/slide" Target="slides/slide2.xml"/><Relationship Id="rId21" Type="http://schemas.openxmlformats.org/officeDocument/2006/relationships/notesMaster" Target="notesMasters/notesMaster1.xml"/><Relationship Id="rId20"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26C320EB-5352-40AA-A0A9-C13066E1373C}" type="doc">
      <dgm:prSet loTypeId="list" loCatId="list" qsTypeId="urn:microsoft.com/office/officeart/2005/8/quickstyle/simple3" qsCatId="simple" csTypeId="urn:microsoft.com/office/officeart/2005/8/colors/accent1_2" csCatId="accent1" phldr="0"/>
      <dgm:spPr/>
      <dgm:t>
        <a:bodyPr/>
        <a:p>
          <a:endParaRPr lang="zh-CN" altLang="en-US"/>
        </a:p>
      </dgm:t>
    </dgm:pt>
    <dgm:pt modelId="{773C5012-55F9-436E-B78B-2A38D8AAA0C0}">
      <dgm:prSet phldrT="[文本]" phldr="0" custT="0"/>
      <dgm:spPr/>
      <dgm:t>
        <a:bodyPr vert="horz" wrap="square"/>
        <a:p>
          <a:pPr>
            <a:lnSpc>
              <a:spcPct val="100000"/>
            </a:lnSpc>
            <a:spcBef>
              <a:spcPct val="0"/>
            </a:spcBef>
            <a:spcAft>
              <a:spcPct val="35000"/>
            </a:spcAft>
          </a:pPr>
          <a:r>
            <a:rPr lang="zh-CN" altLang="en-US"/>
            <a:t>训练</a:t>
          </a:r>
          <a:r>
            <a:rPr lang="zh-CN" altLang="en-US"/>
            <a:t>显</a:t>
          </a:r>
          <a:r>
            <a:rPr lang="zh-CN" altLang="en-US"/>
            <a:t>存不足</a:t>
          </a:r>
          <a:r>
            <a:rPr lang="zh-CN" altLang="en-US"/>
            <a:t/>
          </a:r>
          <a:endParaRPr lang="zh-CN" altLang="en-US"/>
        </a:p>
      </dgm:t>
    </dgm:pt>
    <dgm:pt modelId="{E1399106-9BE2-43F4-9430-F473CB36780F}" cxnId="{EE33B9C8-6F90-4E78-B5CE-ED9B26BCED66}" type="parTrans">
      <dgm:prSet/>
      <dgm:spPr/>
      <dgm:t>
        <a:bodyPr/>
        <a:p>
          <a:endParaRPr lang="zh-CN" altLang="en-US"/>
        </a:p>
      </dgm:t>
    </dgm:pt>
    <dgm:pt modelId="{507A6FE3-4D55-4ED6-A973-429D64C5DF28}" cxnId="{EE33B9C8-6F90-4E78-B5CE-ED9B26BCED66}" type="sibTrans">
      <dgm:prSet/>
      <dgm:spPr/>
      <dgm:t>
        <a:bodyPr/>
        <a:p>
          <a:endParaRPr lang="zh-CN" altLang="en-US"/>
        </a:p>
      </dgm:t>
    </dgm:pt>
    <dgm:pt modelId="{75DB35A5-16B9-4BD9-9771-3A2A841FF8D4}">
      <dgm:prSet phldr="0" custT="0"/>
      <dgm:spPr/>
      <dgm:t>
        <a:bodyPr vert="horz" wrap="square"/>
        <a:p>
          <a:pPr>
            <a:lnSpc>
              <a:spcPct val="100000"/>
            </a:lnSpc>
            <a:spcBef>
              <a:spcPct val="0"/>
            </a:spcBef>
            <a:spcAft>
              <a:spcPct val="15000"/>
            </a:spcAft>
          </a:pPr>
          <a:r>
            <a:rPr altLang="en-US"/>
            <a:t/>
          </a:r>
          <a:endParaRPr altLang="en-US"/>
        </a:p>
      </dgm:t>
    </dgm:pt>
    <dgm:pt modelId="{6656EF08-6924-4E77-B466-6949634ADF0B}" cxnId="{E4F72AEE-FDCE-4604-9D3F-2051C04E6855}" type="parTrans">
      <dgm:prSet/>
      <dgm:spPr/>
    </dgm:pt>
    <dgm:pt modelId="{3CA50681-8F44-4ABC-A559-2FC6E2D816C0}" cxnId="{E4F72AEE-FDCE-4604-9D3F-2051C04E6855}" type="sibTrans">
      <dgm:prSet/>
      <dgm:spPr/>
    </dgm:pt>
    <dgm:pt modelId="{B4F16CAE-E166-43CA-BF03-0B6DF260BAB3}">
      <dgm:prSet phldr="0" custT="0"/>
      <dgm:spPr/>
      <dgm:t>
        <a:bodyPr vert="horz" wrap="square"/>
        <a:p>
          <a:pPr>
            <a:lnSpc>
              <a:spcPct val="100000"/>
            </a:lnSpc>
            <a:spcBef>
              <a:spcPct val="0"/>
            </a:spcBef>
            <a:spcAft>
              <a:spcPct val="15000"/>
            </a:spcAft>
          </a:pPr>
          <a:r>
            <a:rPr lang="en-US"/>
            <a:t>ChatGLM3-6</a:t>
          </a:r>
          <a:r>
            <a:rPr lang="en-US"/>
            <a:t>b </a:t>
          </a:r>
          <a:r>
            <a:rPr lang="en-US"/>
            <a:t>to </a:t>
          </a:r>
          <a:r>
            <a:rPr lang="en-US"/>
            <a:t>Qwen1.5</a:t>
          </a:r>
          <a:endParaRPr lang="en-US"/>
        </a:p>
      </dgm:t>
    </dgm:pt>
    <dgm:pt modelId="{B5C39969-12D5-44D8-9B8D-8F3861922E26}" cxnId="{FF8ADAD6-DF18-4E6F-8812-34B77EAA49CF}" type="parTrans">
      <dgm:prSet/>
      <dgm:spPr/>
    </dgm:pt>
    <dgm:pt modelId="{2091DA9C-10A4-41F3-A642-63D243F5C782}" cxnId="{FF8ADAD6-DF18-4E6F-8812-34B77EAA49CF}" type="sibTrans">
      <dgm:prSet/>
      <dgm:spPr/>
    </dgm:pt>
    <dgm:pt modelId="{D3284563-CEAB-43B3-81C4-5F6C081CBB78}">
      <dgm:prSet phldrT="[文本]" phldr="0" custT="0"/>
      <dgm:spPr/>
      <dgm:t>
        <a:bodyPr vert="horz" wrap="square"/>
        <a:p>
          <a:pPr>
            <a:lnSpc>
              <a:spcPct val="100000"/>
            </a:lnSpc>
            <a:spcBef>
              <a:spcPct val="0"/>
            </a:spcBef>
            <a:spcAft>
              <a:spcPct val="35000"/>
            </a:spcAft>
          </a:pPr>
          <a:r>
            <a:rPr lang="en-US" altLang="zh-CN"/>
            <a:t>loss</a:t>
          </a:r>
          <a:r>
            <a:rPr lang="zh-CN" altLang="en-US"/>
            <a:t>与</a:t>
          </a:r>
          <a:r>
            <a:rPr lang="en-US" altLang="zh-CN"/>
            <a:t>gradNorm</a:t>
          </a:r>
          <a:r>
            <a:rPr lang="zh-CN" altLang="en-US"/>
            <a:t>丢失</a:t>
          </a:r>
          <a:r>
            <a:rPr lang="zh-CN" altLang="en-US"/>
            <a:t/>
          </a:r>
          <a:endParaRPr lang="zh-CN" altLang="en-US"/>
        </a:p>
      </dgm:t>
    </dgm:pt>
    <dgm:pt modelId="{A2E240DA-ABFA-4A24-BE34-ABE926603D67}" cxnId="{DBA87990-1D87-4975-9908-2A8DE172C255}" type="parTrans">
      <dgm:prSet/>
      <dgm:spPr/>
      <dgm:t>
        <a:bodyPr/>
        <a:p>
          <a:endParaRPr lang="zh-CN" altLang="en-US"/>
        </a:p>
      </dgm:t>
    </dgm:pt>
    <dgm:pt modelId="{2E43EE94-FE21-4F90-81B3-CED5B1ECC8C9}" cxnId="{DBA87990-1D87-4975-9908-2A8DE172C255}" type="sibTrans">
      <dgm:prSet/>
      <dgm:spPr/>
      <dgm:t>
        <a:bodyPr/>
        <a:p>
          <a:endParaRPr lang="zh-CN" altLang="en-US"/>
        </a:p>
      </dgm:t>
    </dgm:pt>
    <dgm:pt modelId="{E7C0478E-62AD-461B-88F4-CDE222E34E36}">
      <dgm:prSet phldr="0" custT="0"/>
      <dgm:spPr/>
      <dgm:t>
        <a:bodyPr vert="horz" wrap="square"/>
        <a:p>
          <a:pPr>
            <a:lnSpc>
              <a:spcPct val="100000"/>
            </a:lnSpc>
            <a:spcBef>
              <a:spcPct val="0"/>
            </a:spcBef>
            <a:spcAft>
              <a:spcPct val="15000"/>
            </a:spcAft>
          </a:pPr>
          <a:r>
            <a:rPr altLang="en-US"/>
            <a:t/>
          </a:r>
          <a:endParaRPr altLang="en-US"/>
        </a:p>
      </dgm:t>
    </dgm:pt>
    <dgm:pt modelId="{7CDD467A-CF8B-4059-9D6A-FDE6000DF97C}" cxnId="{D0607A65-9D75-4762-9C07-964299CC3818}" type="parTrans">
      <dgm:prSet/>
      <dgm:spPr/>
    </dgm:pt>
    <dgm:pt modelId="{339A9384-567D-468B-A95C-688191FFDAD7}" cxnId="{D0607A65-9D75-4762-9C07-964299CC3818}" type="sibTrans">
      <dgm:prSet/>
      <dgm:spPr/>
    </dgm:pt>
    <dgm:pt modelId="{3A996EB8-125F-4C28-B0C2-FC39C8D9B1C5}">
      <dgm:prSet phldr="0" custT="0"/>
      <dgm:spPr/>
      <dgm:t>
        <a:bodyPr vert="horz" wrap="square"/>
        <a:p>
          <a:pPr>
            <a:lnSpc>
              <a:spcPct val="100000"/>
            </a:lnSpc>
            <a:spcBef>
              <a:spcPct val="0"/>
            </a:spcBef>
            <a:spcAft>
              <a:spcPct val="15000"/>
            </a:spcAft>
          </a:pPr>
          <a:r>
            <a:rPr lang="en-US"/>
            <a:t>Padding</a:t>
          </a:r>
          <a:r>
            <a:rPr lang="zh-CN" altLang="en-US"/>
            <a:t>设置问题</a:t>
          </a:r>
          <a:endParaRPr lang="zh-CN" altLang="en-US"/>
        </a:p>
      </dgm:t>
    </dgm:pt>
    <dgm:pt modelId="{A8BE0F64-61B1-4987-A9A9-E05BC1AF205A}" cxnId="{9DEFD3FE-4771-4B0C-84F0-8FB3039FCDF0}" type="parTrans">
      <dgm:prSet/>
      <dgm:spPr/>
    </dgm:pt>
    <dgm:pt modelId="{6D105FC1-2AC1-43BB-A90B-41DE21A68449}" cxnId="{9DEFD3FE-4771-4B0C-84F0-8FB3039FCDF0}" type="sibTrans">
      <dgm:prSet/>
      <dgm:spPr/>
    </dgm:pt>
    <dgm:pt modelId="{DAC870D2-5040-422B-9D95-1D6AD2478DE2}">
      <dgm:prSet phldr="0" custT="0"/>
      <dgm:spPr/>
      <dgm:t>
        <a:bodyPr vert="horz" wrap="square"/>
        <a:p>
          <a:pPr>
            <a:lnSpc>
              <a:spcPct val="100000"/>
            </a:lnSpc>
            <a:spcBef>
              <a:spcPct val="0"/>
            </a:spcBef>
            <a:spcAft>
              <a:spcPct val="15000"/>
            </a:spcAft>
          </a:pPr>
          <a:r>
            <a:rPr lang="en-US" altLang="zh-CN"/>
            <a:t>Lora</a:t>
          </a:r>
          <a:r>
            <a:rPr lang="zh-CN" altLang="en-US"/>
            <a:t>配置</a:t>
          </a:r>
          <a:r>
            <a:rPr lang="en-US" altLang="zh-CN"/>
            <a:t>target_modules</a:t>
          </a:r>
          <a:r>
            <a:rPr lang="zh-CN" altLang="en-US"/>
            <a:t>问题</a:t>
          </a:r>
          <a:r>
            <a:rPr lang="zh-CN" altLang="en-US"/>
            <a:t/>
          </a:r>
          <a:endParaRPr lang="zh-CN" altLang="en-US"/>
        </a:p>
      </dgm:t>
    </dgm:pt>
    <dgm:pt modelId="{AE2E81FE-39F9-4C6D-8460-BB79AA0CCC53}" cxnId="{5C1FDE44-FEDD-4D77-AF1B-37C693F99834}" type="parTrans">
      <dgm:prSet/>
      <dgm:spPr/>
    </dgm:pt>
    <dgm:pt modelId="{612997E6-5DD3-468B-AA23-6E7641FCCE6E}" cxnId="{5C1FDE44-FEDD-4D77-AF1B-37C693F99834}" type="sibTrans">
      <dgm:prSet/>
      <dgm:spPr/>
    </dgm:pt>
    <dgm:pt modelId="{CA58FE74-4619-4E47-BA6C-E0CD35AF5AC2}">
      <dgm:prSet phldrT="[文本]" phldr="0" custT="0"/>
      <dgm:spPr/>
      <dgm:t>
        <a:bodyPr vert="horz" wrap="square"/>
        <a:p>
          <a:pPr>
            <a:lnSpc>
              <a:spcPct val="100000"/>
            </a:lnSpc>
            <a:spcBef>
              <a:spcPct val="0"/>
            </a:spcBef>
            <a:spcAft>
              <a:spcPct val="35000"/>
            </a:spcAft>
          </a:pPr>
          <a:r>
            <a:rPr lang="zh-CN" altLang="en-US"/>
            <a:t>中文数据集缺失</a:t>
          </a:r>
          <a:r>
            <a:rPr lang="zh-CN" altLang="en-US"/>
            <a:t/>
          </a:r>
          <a:endParaRPr lang="zh-CN" altLang="en-US"/>
        </a:p>
      </dgm:t>
    </dgm:pt>
    <dgm:pt modelId="{EBAD4DA7-135F-4F4E-9475-804E7DC205D2}" cxnId="{249F0215-D209-4DE2-95B0-1E6F9D7BF14D}" type="parTrans">
      <dgm:prSet/>
      <dgm:spPr/>
      <dgm:t>
        <a:bodyPr/>
        <a:p>
          <a:endParaRPr lang="zh-CN" altLang="en-US"/>
        </a:p>
      </dgm:t>
    </dgm:pt>
    <dgm:pt modelId="{5723A07A-E737-45B0-B84E-97FB4DE86580}" cxnId="{249F0215-D209-4DE2-95B0-1E6F9D7BF14D}" type="sibTrans">
      <dgm:prSet/>
      <dgm:spPr/>
      <dgm:t>
        <a:bodyPr/>
        <a:p>
          <a:endParaRPr lang="zh-CN" altLang="en-US"/>
        </a:p>
      </dgm:t>
    </dgm:pt>
    <dgm:pt modelId="{7BDB87F9-FA19-46C9-A71C-C4C8A592DBAC}">
      <dgm:prSet phldr="0" custT="0"/>
      <dgm:spPr/>
      <dgm:t>
        <a:bodyPr vert="horz" wrap="square"/>
        <a:p>
          <a:pPr>
            <a:lnSpc>
              <a:spcPct val="100000"/>
            </a:lnSpc>
            <a:spcBef>
              <a:spcPct val="0"/>
            </a:spcBef>
            <a:spcAft>
              <a:spcPct val="15000"/>
            </a:spcAft>
          </a:pPr>
          <a:r>
            <a:rPr altLang="en-US"/>
            <a:t/>
          </a:r>
          <a:endParaRPr altLang="en-US"/>
        </a:p>
      </dgm:t>
    </dgm:pt>
    <dgm:pt modelId="{4AFF2F9B-E266-4A23-AB3E-CB9ACC8BB58F}" cxnId="{1366DAD7-49AC-40BD-95ED-E8709321C545}" type="parTrans">
      <dgm:prSet/>
      <dgm:spPr/>
    </dgm:pt>
    <dgm:pt modelId="{B0B16917-BD4A-4DFA-9A84-F66BF881BBB1}" cxnId="{1366DAD7-49AC-40BD-95ED-E8709321C545}" type="sibTrans">
      <dgm:prSet/>
      <dgm:spPr/>
    </dgm:pt>
    <dgm:pt modelId="{20C36738-7EB3-47B3-8339-CA177E74F577}">
      <dgm:prSet phldr="0" custT="0"/>
      <dgm:spPr/>
      <dgm:t>
        <a:bodyPr vert="horz" wrap="square"/>
        <a:p>
          <a:pPr>
            <a:lnSpc>
              <a:spcPct val="100000"/>
            </a:lnSpc>
            <a:spcBef>
              <a:spcPct val="0"/>
            </a:spcBef>
            <a:spcAft>
              <a:spcPct val="15000"/>
            </a:spcAft>
          </a:pPr>
          <a:r>
            <a:rPr lang="zh-CN"/>
            <a:t>自己</a:t>
          </a:r>
          <a:r>
            <a:rPr lang="zh-CN"/>
            <a:t>制作数据集</a:t>
          </a:r>
          <a:r>
            <a:rPr lang="zh-CN"/>
            <a:t/>
          </a:r>
          <a:endParaRPr lang="zh-CN"/>
        </a:p>
      </dgm:t>
    </dgm:pt>
    <dgm:pt modelId="{89CBDA2A-7953-4A43-A0C3-AF0A8B8DFFA2}" cxnId="{CD27955C-D818-41FA-B05E-2E3DADA58EDD}" type="parTrans">
      <dgm:prSet/>
      <dgm:spPr/>
    </dgm:pt>
    <dgm:pt modelId="{8ABBB72C-BDBC-4284-B3E3-7BBE82D9354A}" cxnId="{CD27955C-D818-41FA-B05E-2E3DADA58EDD}" type="sibTrans">
      <dgm:prSet/>
      <dgm:spPr/>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Cnt="0"/>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Cnt="0"/>
      <dgm:spPr/>
    </dgm:pt>
    <dgm:pt modelId="{F8B30F84-9FC1-4455-B8FC-CA5DC2189586}" type="pres">
      <dgm:prSet presAssocID="{D3284563-CEAB-43B3-81C4-5F6C081CBB78}" presName="parentText" presStyleLbl="node1" presStyleIdx="1"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1" presStyleCnt="3">
        <dgm:presLayoutVars>
          <dgm:bulletEnabled val="1"/>
        </dgm:presLayoutVars>
      </dgm:prSet>
      <dgm:spPr/>
    </dgm:pt>
    <dgm:pt modelId="{B381E3F2-B9F2-46CB-AA5B-178089E702FC}" type="pres">
      <dgm:prSet presAssocID="{2E43EE94-FE21-4F90-81B3-CED5B1ECC8C9}"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Cnt="0"/>
      <dgm:spPr/>
    </dgm:pt>
    <dgm:pt modelId="{DD07B078-3354-4F1B-9438-E4F95C4B43A6}" type="pres">
      <dgm:prSet presAssocID="{CA58FE74-4619-4E47-BA6C-E0CD35AF5AC2}" presName="parentText" presStyleLbl="node1" presStyleIdx="2"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2" presStyleCnt="3">
        <dgm:presLayoutVars>
          <dgm:bulletEnabled val="1"/>
        </dgm:presLayoutVars>
      </dgm:prSet>
      <dgm:spPr/>
    </dgm:pt>
  </dgm:ptLst>
  <dgm:cxnLst>
    <dgm:cxn modelId="{EE33B9C8-6F90-4E78-B5CE-ED9B26BCED66}" srcId="{26C320EB-5352-40AA-A0A9-C13066E1373C}" destId="{773C5012-55F9-436E-B78B-2A38D8AAA0C0}" srcOrd="0" destOrd="0" parTransId="{E1399106-9BE2-43F4-9430-F473CB36780F}" sibTransId="{507A6FE3-4D55-4ED6-A973-429D64C5DF28}"/>
    <dgm:cxn modelId="{E4F72AEE-FDCE-4604-9D3F-2051C04E6855}" srcId="{773C5012-55F9-436E-B78B-2A38D8AAA0C0}" destId="{75DB35A5-16B9-4BD9-9771-3A2A841FF8D4}" srcOrd="0" destOrd="0" parTransId="{6656EF08-6924-4E77-B466-6949634ADF0B}" sibTransId="{3CA50681-8F44-4ABC-A559-2FC6E2D816C0}"/>
    <dgm:cxn modelId="{FF8ADAD6-DF18-4E6F-8812-34B77EAA49CF}" srcId="{773C5012-55F9-436E-B78B-2A38D8AAA0C0}" destId="{B4F16CAE-E166-43CA-BF03-0B6DF260BAB3}" srcOrd="1" destOrd="0" parTransId="{B5C39969-12D5-44D8-9B8D-8F3861922E26}" sibTransId="{2091DA9C-10A4-41F3-A642-63D243F5C782}"/>
    <dgm:cxn modelId="{DBA87990-1D87-4975-9908-2A8DE172C255}" srcId="{26C320EB-5352-40AA-A0A9-C13066E1373C}" destId="{D3284563-CEAB-43B3-81C4-5F6C081CBB78}" srcOrd="1" destOrd="0" parTransId="{A2E240DA-ABFA-4A24-BE34-ABE926603D67}" sibTransId="{2E43EE94-FE21-4F90-81B3-CED5B1ECC8C9}"/>
    <dgm:cxn modelId="{D0607A65-9D75-4762-9C07-964299CC3818}" srcId="{D3284563-CEAB-43B3-81C4-5F6C081CBB78}" destId="{E7C0478E-62AD-461B-88F4-CDE222E34E36}" srcOrd="0" destOrd="1" parTransId="{7CDD467A-CF8B-4059-9D6A-FDE6000DF97C}" sibTransId="{339A9384-567D-468B-A95C-688191FFDAD7}"/>
    <dgm:cxn modelId="{9DEFD3FE-4771-4B0C-84F0-8FB3039FCDF0}" srcId="{D3284563-CEAB-43B3-81C4-5F6C081CBB78}" destId="{3A996EB8-125F-4C28-B0C2-FC39C8D9B1C5}" srcOrd="1" destOrd="1" parTransId="{A8BE0F64-61B1-4987-A9A9-E05BC1AF205A}" sibTransId="{6D105FC1-2AC1-43BB-A90B-41DE21A68449}"/>
    <dgm:cxn modelId="{5C1FDE44-FEDD-4D77-AF1B-37C693F99834}" srcId="{D3284563-CEAB-43B3-81C4-5F6C081CBB78}" destId="{DAC870D2-5040-422B-9D95-1D6AD2478DE2}" srcOrd="2" destOrd="1" parTransId="{AE2E81FE-39F9-4C6D-8460-BB79AA0CCC53}" sibTransId="{612997E6-5DD3-468B-AA23-6E7641FCCE6E}"/>
    <dgm:cxn modelId="{249F0215-D209-4DE2-95B0-1E6F9D7BF14D}" srcId="{26C320EB-5352-40AA-A0A9-C13066E1373C}" destId="{CA58FE74-4619-4E47-BA6C-E0CD35AF5AC2}" srcOrd="2" destOrd="0" parTransId="{EBAD4DA7-135F-4F4E-9475-804E7DC205D2}" sibTransId="{5723A07A-E737-45B0-B84E-97FB4DE86580}"/>
    <dgm:cxn modelId="{1366DAD7-49AC-40BD-95ED-E8709321C545}" srcId="{CA58FE74-4619-4E47-BA6C-E0CD35AF5AC2}" destId="{7BDB87F9-FA19-46C9-A71C-C4C8A592DBAC}" srcOrd="0" destOrd="2" parTransId="{4AFF2F9B-E266-4A23-AB3E-CB9ACC8BB58F}" sibTransId="{B0B16917-BD4A-4DFA-9A84-F66BF881BBB1}"/>
    <dgm:cxn modelId="{CD27955C-D818-41FA-B05E-2E3DADA58EDD}" srcId="{CA58FE74-4619-4E47-BA6C-E0CD35AF5AC2}" destId="{20C36738-7EB3-47B3-8339-CA177E74F577}" srcOrd="1" destOrd="2" parTransId="{89CBDA2A-7953-4A43-A0C3-AF0A8B8DFFA2}" sibTransId="{8ABBB72C-BDBC-4284-B3E3-7BBE82D9354A}"/>
    <dgm:cxn modelId="{AB8BB0DF-68A0-445C-8CB7-62400FA55E08}" type="presOf" srcId="{26C320EB-5352-40AA-A0A9-C13066E1373C}" destId="{E5EECCA3-F875-4B71-92CC-9CCDFB7DBFEF}" srcOrd="0" destOrd="0" presId="urn:microsoft.com/office/officeart/2005/8/layout/list1"/>
    <dgm:cxn modelId="{4BB466AD-B203-44D9-BBC7-0D54F1B6C724}" type="presParOf" srcId="{E5EECCA3-F875-4B71-92CC-9CCDFB7DBFEF}" destId="{667CAF5C-37C0-43B7-8B7E-02CCA3754DB9}" srcOrd="0" destOrd="0" presId="urn:microsoft.com/office/officeart/2005/8/layout/list1"/>
    <dgm:cxn modelId="{21BFFAE5-C97C-4E10-9FCC-8EDC1140DA40}" type="presParOf" srcId="{667CAF5C-37C0-43B7-8B7E-02CCA3754DB9}" destId="{58B158CB-C1D2-4676-88E6-6B3937A00A96}" srcOrd="0" destOrd="0" presId="urn:microsoft.com/office/officeart/2005/8/layout/list1"/>
    <dgm:cxn modelId="{CFA49313-3697-4944-A8EB-703EC078590D}" type="presOf" srcId="{773C5012-55F9-436E-B78B-2A38D8AAA0C0}" destId="{58B158CB-C1D2-4676-88E6-6B3937A00A96}" srcOrd="0" destOrd="0" presId="urn:microsoft.com/office/officeart/2005/8/layout/list1"/>
    <dgm:cxn modelId="{585D603F-9ED3-4DCB-A5A6-35832174F308}" type="presParOf" srcId="{667CAF5C-37C0-43B7-8B7E-02CCA3754DB9}" destId="{D0971512-D8E1-4E4B-89F4-FF2EB164C196}" srcOrd="1" destOrd="0" presId="urn:microsoft.com/office/officeart/2005/8/layout/list1"/>
    <dgm:cxn modelId="{D8FF6EA2-9733-4DC9-AB7A-D3007814FAC3}" type="presOf" srcId="{773C5012-55F9-436E-B78B-2A38D8AAA0C0}" destId="{D0971512-D8E1-4E4B-89F4-FF2EB164C196}" srcOrd="0" destOrd="0" presId="urn:microsoft.com/office/officeart/2005/8/layout/list1"/>
    <dgm:cxn modelId="{4910CBE5-DDB6-404A-AAF4-9962F77C30EA}" type="presParOf" srcId="{E5EECCA3-F875-4B71-92CC-9CCDFB7DBFEF}" destId="{05E10EBB-C85A-471E-9935-B48B9C39A12E}" srcOrd="1" destOrd="0" presId="urn:microsoft.com/office/officeart/2005/8/layout/list1"/>
    <dgm:cxn modelId="{1D39EF6A-A7F1-4AC8-A8D7-9D8E0C739684}" type="presParOf" srcId="{E5EECCA3-F875-4B71-92CC-9CCDFB7DBFEF}" destId="{1F055725-8984-42CB-98CB-8E7728DD5EAB}" srcOrd="2" destOrd="0" presId="urn:microsoft.com/office/officeart/2005/8/layout/list1"/>
    <dgm:cxn modelId="{0C8ED80E-23D1-4451-8814-55AC7D0FD8F5}" type="presOf" srcId="{75DB35A5-16B9-4BD9-9771-3A2A841FF8D4}" destId="{1F055725-8984-42CB-98CB-8E7728DD5EAB}" srcOrd="0" destOrd="0" presId="urn:microsoft.com/office/officeart/2005/8/layout/list1"/>
    <dgm:cxn modelId="{A4D2CB87-17AF-4075-BAD0-BB40A9162F2A}" type="presOf" srcId="{B4F16CAE-E166-43CA-BF03-0B6DF260BAB3}" destId="{1F055725-8984-42CB-98CB-8E7728DD5EAB}" srcOrd="0" destOrd="1" presId="urn:microsoft.com/office/officeart/2005/8/layout/list1"/>
    <dgm:cxn modelId="{97084330-9ECF-415B-BD47-46E1B4930E37}" type="presParOf" srcId="{E5EECCA3-F875-4B71-92CC-9CCDFB7DBFEF}" destId="{5785404B-F53E-4CF2-A702-90A46E89CED8}" srcOrd="3" destOrd="0" presId="urn:microsoft.com/office/officeart/2005/8/layout/list1"/>
    <dgm:cxn modelId="{1369C9E9-6022-4773-8FBB-787EA0CB5962}" type="presParOf" srcId="{E5EECCA3-F875-4B71-92CC-9CCDFB7DBFEF}" destId="{04A221FB-3A34-4804-9E1E-FAA254BEF819}" srcOrd="4" destOrd="0" presId="urn:microsoft.com/office/officeart/2005/8/layout/list1"/>
    <dgm:cxn modelId="{0F2C8DE4-7D8A-4080-A054-50F009E74F76}" type="presParOf" srcId="{04A221FB-3A34-4804-9E1E-FAA254BEF819}" destId="{09CBCBA7-E2EE-4654-BCFB-AB2C2D77E66B}" srcOrd="0" destOrd="4" presId="urn:microsoft.com/office/officeart/2005/8/layout/list1"/>
    <dgm:cxn modelId="{4E74FB6C-29B9-4A5F-A4F1-BD838DB8AAD2}" type="presOf" srcId="{D3284563-CEAB-43B3-81C4-5F6C081CBB78}" destId="{09CBCBA7-E2EE-4654-BCFB-AB2C2D77E66B}" srcOrd="0" destOrd="0" presId="urn:microsoft.com/office/officeart/2005/8/layout/list1"/>
    <dgm:cxn modelId="{05FA1717-2E36-4321-A9FD-B7EEB68F5B07}" type="presParOf" srcId="{04A221FB-3A34-4804-9E1E-FAA254BEF819}" destId="{F8B30F84-9FC1-4455-B8FC-CA5DC2189586}" srcOrd="1" destOrd="4" presId="urn:microsoft.com/office/officeart/2005/8/layout/list1"/>
    <dgm:cxn modelId="{0E071002-3862-407B-A358-F8C4205B3CF0}" type="presOf" srcId="{D3284563-CEAB-43B3-81C4-5F6C081CBB78}" destId="{F8B30F84-9FC1-4455-B8FC-CA5DC2189586}" srcOrd="0" destOrd="0" presId="urn:microsoft.com/office/officeart/2005/8/layout/list1"/>
    <dgm:cxn modelId="{7572EBAE-7572-45A9-BFCE-5F73D027B203}" type="presParOf" srcId="{E5EECCA3-F875-4B71-92CC-9CCDFB7DBFEF}" destId="{75AF99AA-34AA-4169-A0AA-91E0CC0C2D15}" srcOrd="5" destOrd="0" presId="urn:microsoft.com/office/officeart/2005/8/layout/list1"/>
    <dgm:cxn modelId="{A7A90DF7-3265-4911-BED1-0727591FEBC1}" type="presParOf" srcId="{E5EECCA3-F875-4B71-92CC-9CCDFB7DBFEF}" destId="{F855875C-E8B4-4273-8C6C-6A8EC3091B3C}" srcOrd="6" destOrd="0" presId="urn:microsoft.com/office/officeart/2005/8/layout/list1"/>
    <dgm:cxn modelId="{C0E33B3E-A35A-43C2-B10F-C0C2C4938D90}" type="presOf" srcId="{E7C0478E-62AD-461B-88F4-CDE222E34E36}" destId="{F855875C-E8B4-4273-8C6C-6A8EC3091B3C}" srcOrd="0" destOrd="0" presId="urn:microsoft.com/office/officeart/2005/8/layout/list1"/>
    <dgm:cxn modelId="{791D6C1F-EF6D-4B4E-8397-9BD633BCC5C0}" type="presOf" srcId="{3A996EB8-125F-4C28-B0C2-FC39C8D9B1C5}" destId="{F855875C-E8B4-4273-8C6C-6A8EC3091B3C}" srcOrd="0" destOrd="1" presId="urn:microsoft.com/office/officeart/2005/8/layout/list1"/>
    <dgm:cxn modelId="{249D1D4D-CBED-4641-89AD-71386375D748}" type="presOf" srcId="{DAC870D2-5040-422B-9D95-1D6AD2478DE2}" destId="{F855875C-E8B4-4273-8C6C-6A8EC3091B3C}" srcOrd="0" destOrd="2" presId="urn:microsoft.com/office/officeart/2005/8/layout/list1"/>
    <dgm:cxn modelId="{ECA518F3-BF7A-46FD-9AF7-BF998BB3E32F}" type="presParOf" srcId="{E5EECCA3-F875-4B71-92CC-9CCDFB7DBFEF}" destId="{B381E3F2-B9F2-46CB-AA5B-178089E702FC}" srcOrd="7" destOrd="0" presId="urn:microsoft.com/office/officeart/2005/8/layout/list1"/>
    <dgm:cxn modelId="{8BC2B014-5EC9-422E-9125-172F14240F06}" type="presParOf" srcId="{E5EECCA3-F875-4B71-92CC-9CCDFB7DBFEF}" destId="{EF963990-07B7-4DBC-8CFE-C86D15B61BB6}" srcOrd="8" destOrd="0" presId="urn:microsoft.com/office/officeart/2005/8/layout/list1"/>
    <dgm:cxn modelId="{4B93A13A-F2EA-4404-9091-AF9B44F9D2A6}" type="presParOf" srcId="{EF963990-07B7-4DBC-8CFE-C86D15B61BB6}" destId="{AEA4B341-6C57-43B8-BC42-9813D43D1335}" srcOrd="0" destOrd="8" presId="urn:microsoft.com/office/officeart/2005/8/layout/list1"/>
    <dgm:cxn modelId="{D5F52BCB-201D-427C-BB4D-B2EA3CE0AFE4}" type="presOf" srcId="{CA58FE74-4619-4E47-BA6C-E0CD35AF5AC2}" destId="{AEA4B341-6C57-43B8-BC42-9813D43D1335}" srcOrd="0" destOrd="0" presId="urn:microsoft.com/office/officeart/2005/8/layout/list1"/>
    <dgm:cxn modelId="{D4BC4099-CA2A-4E03-A1B1-88B4903AD8D8}" type="presParOf" srcId="{EF963990-07B7-4DBC-8CFE-C86D15B61BB6}" destId="{DD07B078-3354-4F1B-9438-E4F95C4B43A6}" srcOrd="1" destOrd="8" presId="urn:microsoft.com/office/officeart/2005/8/layout/list1"/>
    <dgm:cxn modelId="{C85A5F0E-A84E-4D13-951E-AD7C4A7D4847}" type="presOf" srcId="{CA58FE74-4619-4E47-BA6C-E0CD35AF5AC2}" destId="{DD07B078-3354-4F1B-9438-E4F95C4B43A6}" srcOrd="0" destOrd="0" presId="urn:microsoft.com/office/officeart/2005/8/layout/list1"/>
    <dgm:cxn modelId="{A3D062C8-D0D4-46A6-B37E-B48B7824A6A4}" type="presParOf" srcId="{E5EECCA3-F875-4B71-92CC-9CCDFB7DBFEF}" destId="{98F9047E-C8BE-4990-B6F7-84F4581E1FEA}" srcOrd="9" destOrd="0" presId="urn:microsoft.com/office/officeart/2005/8/layout/list1"/>
    <dgm:cxn modelId="{0A497A0E-7EA5-40FB-B42A-10AD893485AB}" type="presParOf" srcId="{E5EECCA3-F875-4B71-92CC-9CCDFB7DBFEF}" destId="{FB20FF5F-D131-4A8A-AEBC-01A2B84D6655}" srcOrd="10" destOrd="0" presId="urn:microsoft.com/office/officeart/2005/8/layout/list1"/>
    <dgm:cxn modelId="{C7A7A544-9E06-4D36-8089-92C8003CBAB1}" type="presOf" srcId="{7BDB87F9-FA19-46C9-A71C-C4C8A592DBAC}" destId="{FB20FF5F-D131-4A8A-AEBC-01A2B84D6655}" srcOrd="0" destOrd="0" presId="urn:microsoft.com/office/officeart/2005/8/layout/list1"/>
    <dgm:cxn modelId="{DA6067F0-D54D-4034-847A-55D335C8BDFF}" type="presOf" srcId="{20C36738-7EB3-47B3-8339-CA177E74F577}" destId="{FB20FF5F-D131-4A8A-AEBC-01A2B84D6655}" srcOrd="0" destOrd="1"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606790" cy="4038600"/>
        <a:chOff x="0" y="0"/>
        <a:chExt cx="8606790" cy="4038600"/>
      </a:xfrm>
    </dsp:grpSpPr>
    <dsp:sp modelId="{1F055725-8984-42CB-98CB-8E7728DD5EAB}">
      <dsp:nvSpPr>
        <dsp:cNvPr id="5" name="矩形 4"/>
        <dsp:cNvSpPr/>
      </dsp:nvSpPr>
      <dsp:spPr bwMode="white">
        <a:xfrm>
          <a:off x="0" y="302965"/>
          <a:ext cx="8606790" cy="925830"/>
        </a:xfrm>
        <a:prstGeom prst="rect">
          <a:avLst/>
        </a:prstGeom>
      </dsp:spPr>
      <dsp:style>
        <a:lnRef idx="1">
          <a:schemeClr val="accent1"/>
        </a:lnRef>
        <a:fillRef idx="1">
          <a:schemeClr val="lt1">
            <a:alpha val="90000"/>
          </a:schemeClr>
        </a:fillRef>
        <a:effectRef idx="0">
          <a:scrgbClr r="0" g="0" b="0"/>
        </a:effectRef>
        <a:fontRef idx="minor"/>
      </dsp:style>
      <dsp:txBody>
        <a:bodyPr vert="horz" wrap="square" lIns="667982" tIns="312420" rIns="667982"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r>
            <a:rPr lang="en-US">
              <a:solidFill>
                <a:schemeClr val="dk1"/>
              </a:solidFill>
            </a:rPr>
            <a:t>ChatGLM3-6</a:t>
          </a:r>
          <a:r>
            <a:rPr lang="en-US">
              <a:solidFill>
                <a:schemeClr val="dk1"/>
              </a:solidFill>
            </a:rPr>
            <a:t>b </a:t>
          </a:r>
          <a:r>
            <a:rPr lang="en-US">
              <a:solidFill>
                <a:schemeClr val="dk1"/>
              </a:solidFill>
            </a:rPr>
            <a:t>to </a:t>
          </a:r>
          <a:r>
            <a:rPr lang="en-US">
              <a:solidFill>
                <a:schemeClr val="dk1"/>
              </a:solidFill>
            </a:rPr>
            <a:t>Qwen1.5</a:t>
          </a:r>
          <a:endParaRPr lang="en-US">
            <a:solidFill>
              <a:schemeClr val="dk1"/>
            </a:solidFill>
          </a:endParaRPr>
        </a:p>
      </dsp:txBody>
      <dsp:txXfrm>
        <a:off x="0" y="302965"/>
        <a:ext cx="8606790" cy="925830"/>
      </dsp:txXfrm>
    </dsp:sp>
    <dsp:sp modelId="{D0971512-D8E1-4E4B-89F4-FF2EB164C196}">
      <dsp:nvSpPr>
        <dsp:cNvPr id="4" name="圆角矩形 3"/>
        <dsp:cNvSpPr/>
      </dsp:nvSpPr>
      <dsp:spPr bwMode="white">
        <a:xfrm>
          <a:off x="430340" y="81565"/>
          <a:ext cx="602475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227721" tIns="0" rIns="227721"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pPr>
          <a:r>
            <a:rPr lang="zh-CN" altLang="en-US"/>
            <a:t>训练</a:t>
          </a:r>
          <a:r>
            <a:rPr lang="zh-CN" altLang="en-US"/>
            <a:t>显</a:t>
          </a:r>
          <a:r>
            <a:rPr lang="zh-CN" altLang="en-US"/>
            <a:t>存不足</a:t>
          </a:r>
          <a:endParaRPr lang="zh-CN" altLang="en-US"/>
        </a:p>
      </dsp:txBody>
      <dsp:txXfrm>
        <a:off x="430340" y="81565"/>
        <a:ext cx="6024753" cy="442800"/>
      </dsp:txXfrm>
    </dsp:sp>
    <dsp:sp modelId="{F855875C-E8B4-4273-8C6C-6A8EC3091B3C}">
      <dsp:nvSpPr>
        <dsp:cNvPr id="11" name="矩形 10"/>
        <dsp:cNvSpPr/>
      </dsp:nvSpPr>
      <dsp:spPr bwMode="white">
        <a:xfrm>
          <a:off x="0" y="1531195"/>
          <a:ext cx="8606790" cy="1197610"/>
        </a:xfrm>
        <a:prstGeom prst="rect">
          <a:avLst/>
        </a:prstGeom>
      </dsp:spPr>
      <dsp:style>
        <a:lnRef idx="1">
          <a:schemeClr val="accent1"/>
        </a:lnRef>
        <a:fillRef idx="1">
          <a:schemeClr val="lt1">
            <a:alpha val="90000"/>
          </a:schemeClr>
        </a:fillRef>
        <a:effectRef idx="0">
          <a:scrgbClr r="0" g="0" b="0"/>
        </a:effectRef>
        <a:fontRef idx="minor"/>
      </dsp:style>
      <dsp:txBody>
        <a:bodyPr vert="horz" wrap="square" lIns="667982" tIns="312420" rIns="667982"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r>
            <a:rPr lang="en-US">
              <a:solidFill>
                <a:schemeClr val="dk1"/>
              </a:solidFill>
            </a:rPr>
            <a:t>Padding</a:t>
          </a:r>
          <a:r>
            <a:rPr lang="zh-CN" altLang="en-US">
              <a:solidFill>
                <a:schemeClr val="dk1"/>
              </a:solidFill>
            </a:rPr>
            <a:t>设置问题</a:t>
          </a:r>
          <a:endParaRPr lang="zh-CN" altLang="en-US">
            <a:solidFill>
              <a:schemeClr val="dk1"/>
            </a:solidFill>
          </a:endParaRPr>
        </a:p>
        <a:p>
          <a:pPr lvl="1">
            <a:lnSpc>
              <a:spcPct val="100000"/>
            </a:lnSpc>
            <a:spcBef>
              <a:spcPct val="0"/>
            </a:spcBef>
            <a:spcAft>
              <a:spcPct val="15000"/>
            </a:spcAft>
            <a:buChar char="•"/>
          </a:pPr>
          <a:r>
            <a:rPr lang="en-US" altLang="zh-CN">
              <a:solidFill>
                <a:schemeClr val="dk1"/>
              </a:solidFill>
            </a:rPr>
            <a:t>Lora</a:t>
          </a:r>
          <a:r>
            <a:rPr lang="zh-CN" altLang="en-US">
              <a:solidFill>
                <a:schemeClr val="dk1"/>
              </a:solidFill>
            </a:rPr>
            <a:t>配置</a:t>
          </a:r>
          <a:r>
            <a:rPr lang="en-US" altLang="zh-CN">
              <a:solidFill>
                <a:schemeClr val="dk1"/>
              </a:solidFill>
            </a:rPr>
            <a:t>target_modules</a:t>
          </a:r>
          <a:r>
            <a:rPr lang="zh-CN" altLang="en-US">
              <a:solidFill>
                <a:schemeClr val="dk1"/>
              </a:solidFill>
            </a:rPr>
            <a:t>问题</a:t>
          </a:r>
          <a:endParaRPr lang="zh-CN" altLang="en-US">
            <a:solidFill>
              <a:schemeClr val="dk1"/>
            </a:solidFill>
          </a:endParaRPr>
        </a:p>
      </dsp:txBody>
      <dsp:txXfrm>
        <a:off x="0" y="1531195"/>
        <a:ext cx="8606790" cy="1197610"/>
      </dsp:txXfrm>
    </dsp:sp>
    <dsp:sp modelId="{F8B30F84-9FC1-4455-B8FC-CA5DC2189586}">
      <dsp:nvSpPr>
        <dsp:cNvPr id="10" name="圆角矩形 9"/>
        <dsp:cNvSpPr/>
      </dsp:nvSpPr>
      <dsp:spPr bwMode="white">
        <a:xfrm>
          <a:off x="430340" y="1309795"/>
          <a:ext cx="602475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227721" tIns="0" rIns="227721"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buNone/>
          </a:pPr>
          <a:r>
            <a:rPr lang="en-US" altLang="zh-CN"/>
            <a:t>loss</a:t>
          </a:r>
          <a:r>
            <a:rPr lang="zh-CN" altLang="en-US"/>
            <a:t>与</a:t>
          </a:r>
          <a:r>
            <a:rPr lang="en-US" altLang="zh-CN"/>
            <a:t>gradNorm</a:t>
          </a:r>
          <a:r>
            <a:rPr lang="zh-CN" altLang="en-US"/>
            <a:t>丢失</a:t>
          </a:r>
          <a:endParaRPr lang="zh-CN" altLang="en-US"/>
        </a:p>
      </dsp:txBody>
      <dsp:txXfrm>
        <a:off x="430340" y="1309795"/>
        <a:ext cx="6024753" cy="442800"/>
      </dsp:txXfrm>
    </dsp:sp>
    <dsp:sp modelId="{FB20FF5F-D131-4A8A-AEBC-01A2B84D6655}">
      <dsp:nvSpPr>
        <dsp:cNvPr id="14" name="矩形 13"/>
        <dsp:cNvSpPr/>
      </dsp:nvSpPr>
      <dsp:spPr bwMode="white">
        <a:xfrm>
          <a:off x="0" y="3031205"/>
          <a:ext cx="8606790" cy="925830"/>
        </a:xfrm>
        <a:prstGeom prst="rect">
          <a:avLst/>
        </a:prstGeom>
      </dsp:spPr>
      <dsp:style>
        <a:lnRef idx="1">
          <a:schemeClr val="accent1"/>
        </a:lnRef>
        <a:fillRef idx="1">
          <a:schemeClr val="lt1">
            <a:alpha val="90000"/>
          </a:schemeClr>
        </a:fillRef>
        <a:effectRef idx="0">
          <a:scrgbClr r="0" g="0" b="0"/>
        </a:effectRef>
        <a:fontRef idx="minor"/>
      </dsp:style>
      <dsp:txBody>
        <a:bodyPr lIns="667982" tIns="312420" rIns="667982" bIns="106680" anchor="t"/>
        <a:lstStyle>
          <a:lvl1pPr algn="l">
            <a:defRPr sz="15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1">
            <a:lnSpc>
              <a:spcPct val="100000"/>
            </a:lnSpc>
            <a:spcBef>
              <a:spcPct val="0"/>
            </a:spcBef>
            <a:spcAft>
              <a:spcPct val="15000"/>
            </a:spcAft>
            <a:buChar char="•"/>
          </a:pPr>
          <a:endParaRPr altLang="en-US">
            <a:solidFill>
              <a:schemeClr val="dk1"/>
            </a:solidFill>
          </a:endParaRPr>
        </a:p>
        <a:p>
          <a:pPr lvl="1">
            <a:lnSpc>
              <a:spcPct val="100000"/>
            </a:lnSpc>
            <a:spcBef>
              <a:spcPct val="0"/>
            </a:spcBef>
            <a:spcAft>
              <a:spcPct val="15000"/>
            </a:spcAft>
            <a:buChar char="•"/>
          </a:pPr>
          <a:r>
            <a:rPr lang="zh-CN">
              <a:solidFill>
                <a:schemeClr val="dk1"/>
              </a:solidFill>
            </a:rPr>
            <a:t>自己</a:t>
          </a:r>
          <a:r>
            <a:rPr lang="zh-CN">
              <a:solidFill>
                <a:schemeClr val="dk1"/>
              </a:solidFill>
            </a:rPr>
            <a:t>制作数据集</a:t>
          </a:r>
          <a:endParaRPr lang="zh-CN">
            <a:solidFill>
              <a:schemeClr val="dk1"/>
            </a:solidFill>
          </a:endParaRPr>
        </a:p>
      </dsp:txBody>
      <dsp:txXfrm>
        <a:off x="0" y="3031205"/>
        <a:ext cx="8606790" cy="925830"/>
      </dsp:txXfrm>
    </dsp:sp>
    <dsp:sp modelId="{DD07B078-3354-4F1B-9438-E4F95C4B43A6}">
      <dsp:nvSpPr>
        <dsp:cNvPr id="13" name="圆角矩形 12"/>
        <dsp:cNvSpPr/>
      </dsp:nvSpPr>
      <dsp:spPr bwMode="white">
        <a:xfrm>
          <a:off x="430340" y="2809805"/>
          <a:ext cx="6024753" cy="442800"/>
        </a:xfrm>
        <a:prstGeom prst="roundRect">
          <a:avLst/>
        </a:prstGeom>
        <a:sp3d prstMaterial="dkEdge">
          <a:bevelT w="8200" h="38100"/>
        </a:sp3d>
      </dsp:spPr>
      <dsp:style>
        <a:lnRef idx="0">
          <a:schemeClr val="lt1"/>
        </a:lnRef>
        <a:fillRef idx="2">
          <a:schemeClr val="accent1"/>
        </a:fillRef>
        <a:effectRef idx="1">
          <a:scrgbClr r="0" g="0" b="0"/>
        </a:effectRef>
        <a:fontRef idx="minor">
          <a:schemeClr val="dk1"/>
        </a:fontRef>
      </dsp:style>
      <dsp:txBody>
        <a:bodyPr vert="horz" wrap="square" lIns="227721" tIns="0" rIns="227721" bIns="0" anchor="ctr"/>
        <a:lstStyle>
          <a:lvl1pPr algn="l">
            <a:defRPr sz="1500"/>
          </a:lvl1pPr>
          <a:lvl2pPr marL="57150" indent="-57150" algn="l">
            <a:defRPr sz="1100"/>
          </a:lvl2pPr>
          <a:lvl3pPr marL="114300" indent="-57150" algn="l">
            <a:defRPr sz="1100"/>
          </a:lvl3pPr>
          <a:lvl4pPr marL="171450" indent="-57150" algn="l">
            <a:defRPr sz="1100"/>
          </a:lvl4pPr>
          <a:lvl5pPr marL="228600" indent="-57150" algn="l">
            <a:defRPr sz="1100"/>
          </a:lvl5pPr>
          <a:lvl6pPr marL="285750" indent="-57150" algn="l">
            <a:defRPr sz="1100"/>
          </a:lvl6pPr>
          <a:lvl7pPr marL="342900" indent="-57150" algn="l">
            <a:defRPr sz="1100"/>
          </a:lvl7pPr>
          <a:lvl8pPr marL="400050" indent="-57150" algn="l">
            <a:defRPr sz="1100"/>
          </a:lvl8pPr>
          <a:lvl9pPr marL="457200" indent="-57150" algn="l">
            <a:defRPr sz="1100"/>
          </a:lvl9pPr>
        </a:lstStyle>
        <a:p>
          <a:pPr lvl="0">
            <a:lnSpc>
              <a:spcPct val="100000"/>
            </a:lnSpc>
            <a:spcBef>
              <a:spcPct val="0"/>
            </a:spcBef>
            <a:spcAft>
              <a:spcPct val="35000"/>
            </a:spcAft>
            <a:buNone/>
          </a:pPr>
          <a:r>
            <a:rPr lang="zh-CN" altLang="en-US"/>
            <a:t>中文数据集缺失</a:t>
          </a:r>
          <a:endParaRPr lang="zh-CN" altLang="en-US"/>
        </a:p>
      </dsp:txBody>
      <dsp:txXfrm>
        <a:off x="430340" y="2809805"/>
        <a:ext cx="6024753" cy="442800"/>
      </dsp:txXfrm>
    </dsp:sp>
    <dsp:sp modelId="{58B158CB-C1D2-4676-88E6-6B3937A00A96}">
      <dsp:nvSpPr>
        <dsp:cNvPr id="3" name="矩形 2" hidden="1"/>
        <dsp:cNvSpPr/>
      </dsp:nvSpPr>
      <dsp:spPr>
        <a:xfrm>
          <a:off x="0" y="81565"/>
          <a:ext cx="430340" cy="442800"/>
        </a:xfrm>
        <a:prstGeom prst="rect">
          <a:avLst/>
        </a:prstGeom>
      </dsp:spPr>
      <dsp:txXfrm>
        <a:off x="0" y="81565"/>
        <a:ext cx="430340" cy="442800"/>
      </dsp:txXfrm>
    </dsp:sp>
    <dsp:sp modelId="{09CBCBA7-E2EE-4654-BCFB-AB2C2D77E66B}">
      <dsp:nvSpPr>
        <dsp:cNvPr id="9" name="矩形 8" hidden="1"/>
        <dsp:cNvSpPr/>
      </dsp:nvSpPr>
      <dsp:spPr>
        <a:xfrm>
          <a:off x="0" y="1309795"/>
          <a:ext cx="430340" cy="442800"/>
        </a:xfrm>
        <a:prstGeom prst="rect">
          <a:avLst/>
        </a:prstGeom>
      </dsp:spPr>
      <dsp:txXfrm>
        <a:off x="0" y="1309795"/>
        <a:ext cx="430340" cy="442800"/>
      </dsp:txXfrm>
    </dsp:sp>
    <dsp:sp modelId="{AEA4B341-6C57-43B8-BC42-9813D43D1335}">
      <dsp:nvSpPr>
        <dsp:cNvPr id="12" name="矩形 11" hidden="1"/>
        <dsp:cNvSpPr/>
      </dsp:nvSpPr>
      <dsp:spPr>
        <a:xfrm>
          <a:off x="0" y="2809805"/>
          <a:ext cx="430340" cy="442800"/>
        </a:xfrm>
        <a:prstGeom prst="rect">
          <a:avLst/>
        </a:prstGeom>
      </dsp:spPr>
      <dsp:txXfrm>
        <a:off x="0" y="2809805"/>
        <a:ext cx="430340" cy="4428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endParaRPr lang="zh-CN" altLang="en-US" noProof="0" dirty="0"/>
          </a:p>
          <a:p>
            <a:pPr lvl="1"/>
            <a:r>
              <a:rPr lang="zh-CN" altLang="en-US" noProof="0" dirty="0"/>
              <a:t>第二级</a:t>
            </a:r>
            <a:endParaRPr lang="zh-CN" altLang="en-US" noProof="0" dirty="0"/>
          </a:p>
          <a:p>
            <a:pPr lvl="2"/>
            <a:r>
              <a:rPr lang="zh-CN" altLang="en-US" noProof="0" dirty="0"/>
              <a:t>第三级</a:t>
            </a:r>
            <a:endParaRPr lang="zh-CN" altLang="en-US" noProof="0" dirty="0"/>
          </a:p>
          <a:p>
            <a:pPr lvl="3"/>
            <a:r>
              <a:rPr lang="zh-CN" altLang="en-US" noProof="0" dirty="0"/>
              <a:t>第四级</a:t>
            </a:r>
            <a:endParaRPr lang="zh-CN" altLang="en-US" noProof="0" dirty="0"/>
          </a:p>
          <a:p>
            <a:pPr lvl="4"/>
            <a:r>
              <a:rPr lang="zh-CN" altLang="en-US" noProof="0" dirty="0"/>
              <a:t>第五级</a:t>
            </a:r>
            <a:endParaRPr lang="zh-CN" altLang="en-US" noProof="0"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大家好，我是孟宇鑫。</a:t>
            </a:r>
            <a:endParaRPr lang="zh-CN" altLang="en-US"/>
          </a:p>
          <a:p>
            <a:r>
              <a:rPr lang="zh-CN" altLang="en-US"/>
              <a:t>今天要给大家分享的论文是《无干扰操作系统——六年在Linux中缓解跨核干扰的经验》。</a:t>
            </a:r>
            <a:endParaRPr lang="zh-CN" altLang="en-US"/>
          </a:p>
          <a:p>
            <a:r>
              <a:rPr lang="zh-CN" altLang="en-US"/>
              <a:t>这项工作来自北大和华为，属于工业界对Linux内核实时性问题的一次系统性优化总结。</a:t>
            </a:r>
            <a:endParaRPr lang="zh-CN" altLang="en-US"/>
          </a:p>
          <a:p>
            <a:r>
              <a:rPr lang="zh-CN" altLang="en-US"/>
              <a:t>接下来，我会带大家了解跨核干扰问题的本质、我们采取了哪些解决策略，以及这些优化带来了怎样的实际提升。</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接下来，我会介绍一个典型问题——Workqueue导致的跨核干扰。</a:t>
            </a:r>
            <a:endParaRPr lang="zh-CN" altLang="en-US"/>
          </a:p>
          <a:p>
            <a:endParaRPr lang="zh-CN" altLang="en-US"/>
          </a:p>
          <a:p>
            <a:r>
              <a:rPr lang="zh-CN" altLang="en-US"/>
              <a:t>Workqueue是Linux内核中用于异步任务处理的机制，但在调度工作线程时，工作队列存在“冗余唤醒（redundant wake-up）”问题，它不区分是否是隔离核心。</a:t>
            </a:r>
            <a:endParaRPr lang="zh-CN" altLang="en-US"/>
          </a:p>
          <a:p>
            <a:r>
              <a:rPr lang="zh-CN" altLang="en-US"/>
              <a:t>结果是，即便一个核心被划为实时用途，只要Workqueue更新参数，还是会向所有核发出IPI（Inter-Processor Interrupt，核间中断）中断，请求唤醒worker线程。</a:t>
            </a:r>
            <a:endParaRPr lang="zh-CN" altLang="en-US"/>
          </a:p>
          <a:p>
            <a:endParaRPr lang="zh-CN" altLang="en-US"/>
          </a:p>
          <a:p>
            <a:r>
              <a:rPr lang="zh-CN" altLang="en-US"/>
              <a:t>影响是：</a:t>
            </a:r>
            <a:endParaRPr lang="zh-CN" altLang="en-US"/>
          </a:p>
          <a:p>
            <a:endParaRPr lang="zh-CN" altLang="en-US"/>
          </a:p>
          <a:p>
            <a:r>
              <a:rPr lang="zh-CN" altLang="en-US"/>
              <a:t>IPI中断会打断实时任务；</a:t>
            </a:r>
            <a:endParaRPr lang="zh-CN" altLang="en-US"/>
          </a:p>
          <a:p>
            <a:r>
              <a:rPr lang="zh-CN" altLang="en-US"/>
              <a:t>上下文切换消耗CPU时间；</a:t>
            </a:r>
            <a:endParaRPr lang="zh-CN" altLang="en-US"/>
          </a:p>
          <a:p>
            <a:r>
              <a:rPr lang="zh-CN" altLang="en-US"/>
              <a:t>线程激活带来额外开销，增加延迟。</a:t>
            </a:r>
            <a:endParaRPr lang="zh-CN" altLang="en-US"/>
          </a:p>
          <a:p>
            <a:r>
              <a:rPr lang="zh-CN" altLang="en-US"/>
              <a:t>解决办法是：</a:t>
            </a:r>
            <a:endParaRPr lang="zh-CN" altLang="en-US"/>
          </a:p>
          <a:p>
            <a:endParaRPr lang="zh-CN" altLang="en-US"/>
          </a:p>
          <a:p>
            <a:r>
              <a:rPr lang="zh-CN" altLang="en-US"/>
              <a:t>只在有真实任务时唤醒worker；</a:t>
            </a:r>
            <a:endParaRPr lang="zh-CN" altLang="en-US"/>
          </a:p>
          <a:p>
            <a:r>
              <a:rPr lang="zh-CN" altLang="en-US"/>
              <a:t>避免向隔离核发送不必要的中断。</a:t>
            </a:r>
            <a:endParaRPr lang="zh-CN" altLang="en-US"/>
          </a:p>
          <a:p>
            <a:r>
              <a:rPr lang="zh-CN" altLang="en-US"/>
              <a:t>这一优化有效降低了隔离核上的无关抖动。</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另一个重要问题出在资源管理上，尤其是ASID管理。</a:t>
            </a:r>
            <a:endParaRPr lang="zh-CN" altLang="en-US"/>
          </a:p>
          <a:p>
            <a:endParaRPr lang="zh-CN" altLang="en-US"/>
          </a:p>
          <a:p>
            <a:r>
              <a:rPr lang="zh-CN" altLang="en-US"/>
              <a:t>ASID（Address Space ID）是硬件机制，用于区分不同进程的虚拟地址空间，从而减少TLB刷新（TLB flush）的开销，提高上下文切换效率。</a:t>
            </a:r>
            <a:endParaRPr lang="zh-CN" altLang="en-US"/>
          </a:p>
          <a:p>
            <a:endParaRPr lang="zh-CN" altLang="en-US"/>
          </a:p>
          <a:p>
            <a:r>
              <a:rPr lang="zh-CN" altLang="en-US"/>
              <a:t>步骤1：ASID耗尽</a:t>
            </a:r>
            <a:endParaRPr lang="zh-CN" altLang="en-US"/>
          </a:p>
          <a:p>
            <a:r>
              <a:rPr lang="zh-CN" altLang="en-US"/>
              <a:t>由于ASID数量有限（比如ARM64支持65536个），当所有ASID用尽后，内核需要重新分配一些ASID。</a:t>
            </a:r>
            <a:endParaRPr lang="zh-CN" altLang="en-US"/>
          </a:p>
          <a:p>
            <a:r>
              <a:rPr lang="zh-CN" altLang="en-US"/>
              <a:t>步骤2：回收和重用ASID（ASID Reuse）</a:t>
            </a:r>
            <a:endParaRPr lang="zh-CN" altLang="en-US"/>
          </a:p>
          <a:p>
            <a:r>
              <a:rPr lang="zh-CN" altLang="en-US"/>
              <a:t>内核在回收旧的ASID后，为新进程分配相同的ID。这就涉及到“ASID的重用”问题。</a:t>
            </a:r>
            <a:endParaRPr lang="zh-CN" altLang="en-US"/>
          </a:p>
          <a:p>
            <a:r>
              <a:rPr lang="zh-CN" altLang="en-US"/>
              <a:t>步骤3：TLB刷新（TLB Flush）</a:t>
            </a:r>
            <a:endParaRPr lang="zh-CN" altLang="en-US"/>
          </a:p>
          <a:p>
            <a:r>
              <a:rPr lang="zh-CN" altLang="en-US"/>
              <a:t>在ASID重用时，所有核心必须执行TLB刷新操作，以避免虚拟地址映射错误（因为相同的ASID现在代表不同的地址空间）。</a:t>
            </a:r>
            <a:endParaRPr lang="zh-CN" altLang="en-US"/>
          </a:p>
          <a:p>
            <a:r>
              <a:rPr lang="zh-CN" altLang="en-US"/>
              <a:t>这会导致大规模的停顿和干扰，尤其是在实时核心上。</a:t>
            </a:r>
            <a:endParaRPr lang="zh-CN" altLang="en-US"/>
          </a:p>
          <a:p>
            <a:r>
              <a:rPr lang="zh-CN" altLang="en-US"/>
              <a:t>解决办法是：</a:t>
            </a:r>
            <a:endParaRPr lang="zh-CN" altLang="en-US"/>
          </a:p>
          <a:p>
            <a:endParaRPr lang="zh-CN" altLang="en-US"/>
          </a:p>
          <a:p>
            <a:r>
              <a:rPr lang="zh-CN" altLang="en-US"/>
              <a:t>将ASID池按核分区，隔离核保留专用ASID编号，避免被外部压力影响。</a:t>
            </a:r>
            <a:endParaRPr lang="zh-CN" altLang="en-US"/>
          </a:p>
          <a:p>
            <a:r>
              <a:rPr lang="zh-CN" altLang="en-US"/>
              <a:t>通过这种改进，显著减少了隔离核在高负载下出现不可预测延迟的概率。</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论文用多个实验评估了改进效果。</a:t>
            </a:r>
            <a:endParaRPr lang="zh-CN" altLang="en-US"/>
          </a:p>
          <a:p>
            <a:endParaRPr lang="zh-CN" altLang="en-US"/>
          </a:p>
          <a:p>
            <a:r>
              <a:rPr lang="zh-CN" altLang="en-US"/>
              <a:t>首先在Cyclictest测试中，对比了Vanilla Linux、RT-Linux和优化后的openEuler系统：</a:t>
            </a:r>
            <a:endParaRPr lang="zh-CN" altLang="en-US"/>
          </a:p>
          <a:p>
            <a:endParaRPr lang="zh-CN" altLang="en-US"/>
          </a:p>
          <a:p>
            <a:r>
              <a:rPr lang="zh-CN" altLang="en-US"/>
              <a:t>Vanilla Linux最坏延迟在104微秒；</a:t>
            </a:r>
            <a:endParaRPr lang="zh-CN" altLang="en-US"/>
          </a:p>
          <a:p>
            <a:r>
              <a:rPr lang="zh-CN" altLang="en-US"/>
              <a:t>RT-Linux通过实时补丁降到48微秒；</a:t>
            </a:r>
            <a:endParaRPr lang="zh-CN" altLang="en-US"/>
          </a:p>
          <a:p>
            <a:r>
              <a:rPr lang="zh-CN" altLang="en-US"/>
              <a:t>OpenEuler进一步优化到12微秒。</a:t>
            </a:r>
            <a:endParaRPr lang="zh-CN" altLang="en-US"/>
          </a:p>
          <a:p>
            <a:r>
              <a:rPr lang="zh-CN" altLang="en-US"/>
              <a:t>相比原版Linux，延迟下降了8.7倍，实时性大幅提升。</a:t>
            </a:r>
            <a:endParaRPr lang="zh-CN" altLang="en-US"/>
          </a:p>
          <a:p>
            <a:endParaRPr lang="zh-CN" altLang="en-US"/>
          </a:p>
          <a:p>
            <a:r>
              <a:rPr lang="zh-CN" altLang="en-US"/>
              <a:t>这里我也展示了一张延迟分布图，红色是优化前，蓝色是优化后，可以看到尾部延迟明显收敛了。</a:t>
            </a:r>
            <a:endParaRPr lang="zh-CN" altLang="en-US"/>
          </a:p>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r>
              <a:rPr lang="zh-CN" altLang="en-US"/>
              <a:t>本次分享主要分为五个部分：</a:t>
            </a:r>
            <a:endParaRPr lang="zh-CN" altLang="en-US"/>
          </a:p>
          <a:p>
            <a:pPr eaLnBrk="1" hangingPunct="1">
              <a:spcBef>
                <a:spcPct val="0"/>
              </a:spcBef>
            </a:pPr>
            <a:endParaRPr lang="zh-CN" altLang="en-US"/>
          </a:p>
          <a:p>
            <a:pPr eaLnBrk="1" hangingPunct="1">
              <a:spcBef>
                <a:spcPct val="0"/>
              </a:spcBef>
            </a:pPr>
            <a:r>
              <a:rPr lang="zh-CN" altLang="en-US"/>
              <a:t>首先，我会介绍为什么Linux容易产生跨核干扰；</a:t>
            </a:r>
            <a:endParaRPr lang="zh-CN" altLang="en-US"/>
          </a:p>
          <a:p>
            <a:pPr eaLnBrk="1" hangingPunct="1">
              <a:spcBef>
                <a:spcPct val="0"/>
              </a:spcBef>
            </a:pPr>
            <a:r>
              <a:rPr lang="zh-CN" altLang="en-US"/>
              <a:t>然后讲解论文设定的研究目标和采用的方法；</a:t>
            </a:r>
            <a:endParaRPr lang="zh-CN" altLang="en-US"/>
          </a:p>
          <a:p>
            <a:pPr eaLnBrk="1" hangingPunct="1">
              <a:spcBef>
                <a:spcPct val="0"/>
              </a:spcBef>
            </a:pPr>
            <a:r>
              <a:rPr lang="zh-CN" altLang="en-US"/>
              <a:t>接着分享论文的核心贡献；</a:t>
            </a:r>
            <a:endParaRPr lang="zh-CN" altLang="en-US"/>
          </a:p>
          <a:p>
            <a:pPr eaLnBrk="1" hangingPunct="1">
              <a:spcBef>
                <a:spcPct val="0"/>
              </a:spcBef>
            </a:pPr>
            <a:r>
              <a:rPr lang="zh-CN" altLang="en-US"/>
              <a:t>再重点分析两个典型的干扰案例；</a:t>
            </a:r>
            <a:endParaRPr lang="zh-CN" altLang="en-US"/>
          </a:p>
          <a:p>
            <a:pPr eaLnBrk="1" hangingPunct="1">
              <a:spcBef>
                <a:spcPct val="0"/>
              </a:spcBef>
            </a:pPr>
            <a:r>
              <a:rPr lang="zh-CN" altLang="en-US"/>
              <a:t>最后，通过实验评估，展示改进措施带来的效果。</a:t>
            </a:r>
            <a:endParaRPr lang="zh-CN" altLang="en-US"/>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fontAlgn="base">
              <a:spcBef>
                <a:spcPct val="0"/>
              </a:spcBef>
              <a:spcAft>
                <a:spcPct val="0"/>
              </a:spcAft>
            </a:pPr>
            <a:fld id="{3719AF1A-C455-4844-80A4-D9AEE66907DC}" type="slidenum">
              <a:rPr lang="zh-CN" altLang="en-US" smtClean="0">
                <a:latin typeface="微软雅黑" panose="020B0503020204020204" pitchFamily="34" charset="-122"/>
              </a:rPr>
            </a:fld>
            <a:endParaRPr lang="zh-CN" altLang="en-US" dirty="0">
              <a:latin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在实时系统中，跨核干扰意味着一个核心上的任务会无意中影响另一个核心上任务的时间行为。</a:t>
            </a:r>
            <a:endParaRPr lang="zh-CN" altLang="en-US"/>
          </a:p>
          <a:p>
            <a:r>
              <a:rPr lang="zh-CN" altLang="en-US">
                <a:sym typeface="+mn-ea"/>
              </a:rPr>
              <a:t>而Linux作为一个大而复杂的系统，本身就容易成为干扰源，主要有两个原因：</a:t>
            </a:r>
            <a:endParaRPr lang="zh-CN" altLang="en-US"/>
          </a:p>
          <a:p>
            <a:endParaRPr lang="zh-CN" altLang="en-US"/>
          </a:p>
          <a:p>
            <a:r>
              <a:rPr lang="zh-CN" altLang="en-US">
                <a:sym typeface="+mn-ea"/>
              </a:rPr>
              <a:t>第一，系统功能庞杂但缺乏统一的隔离设计。</a:t>
            </a:r>
            <a:endParaRPr lang="zh-CN" altLang="en-US"/>
          </a:p>
          <a:p>
            <a:r>
              <a:rPr lang="zh-CN" altLang="en-US">
                <a:sym typeface="+mn-ea"/>
              </a:rPr>
              <a:t>各个子系统独立开发，缺少统一的性能隔离标准，导致功能之间彼此影响。</a:t>
            </a:r>
            <a:endParaRPr lang="zh-CN" altLang="en-US"/>
          </a:p>
          <a:p>
            <a:endParaRPr lang="zh-CN" altLang="en-US"/>
          </a:p>
          <a:p>
            <a:r>
              <a:rPr lang="zh-CN" altLang="en-US">
                <a:sym typeface="+mn-ea"/>
              </a:rPr>
              <a:t>第二，共享资源过多且缺乏清晰边界。</a:t>
            </a:r>
            <a:endParaRPr lang="zh-CN" altLang="en-US"/>
          </a:p>
          <a:p>
            <a:r>
              <a:rPr lang="zh-CN" altLang="en-US">
                <a:sym typeface="+mn-ea"/>
              </a:rPr>
              <a:t>比如缓存、ASID、I/O设备，这些资源在核与核之间交叉使用，容易形成隐性干扰。</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针对以上问题，论文制定了三大研究目标：</a:t>
            </a:r>
            <a:endParaRPr lang="zh-CN" altLang="en-US"/>
          </a:p>
          <a:p>
            <a:endParaRPr lang="zh-CN" altLang="en-US"/>
          </a:p>
          <a:p>
            <a:r>
              <a:rPr lang="zh-CN" altLang="en-US"/>
              <a:t>第一，系统性识别Linux内核中的各种跨核干扰源。</a:t>
            </a:r>
            <a:endParaRPr lang="zh-CN" altLang="en-US"/>
          </a:p>
          <a:p>
            <a:r>
              <a:rPr lang="zh-CN" altLang="en-US"/>
              <a:t>第二，制定针对性的修复方案，并且努力将这些修改合并到Linux主线社区。</a:t>
            </a:r>
            <a:endParaRPr lang="zh-CN" altLang="en-US"/>
          </a:p>
          <a:p>
            <a:r>
              <a:rPr lang="zh-CN" altLang="en-US"/>
              <a:t>第三，通过真实应用评估效果，包括常规延迟测试、系统可调度性分析，以及在ROS2、cFS航天系统中的实测效果。</a:t>
            </a:r>
            <a:endParaRPr lang="zh-CN" altLang="en-US"/>
          </a:p>
          <a:p>
            <a:r>
              <a:rPr lang="zh-CN" altLang="en-US"/>
              <a:t>方法上，团队基于六年工业实践，深度审阅了超过8万行代码，并提出了具体的优化设计。</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针对以上问题，论文制定了三大研究目标：</a:t>
            </a:r>
            <a:endParaRPr lang="zh-CN" altLang="en-US"/>
          </a:p>
          <a:p>
            <a:endParaRPr lang="zh-CN" altLang="en-US"/>
          </a:p>
          <a:p>
            <a:r>
              <a:rPr lang="zh-CN" altLang="en-US"/>
              <a:t>第一，系统性识别Linux内核中的各种跨核干扰源。</a:t>
            </a:r>
            <a:endParaRPr lang="zh-CN" altLang="en-US"/>
          </a:p>
          <a:p>
            <a:r>
              <a:rPr lang="zh-CN" altLang="en-US"/>
              <a:t>第二，制定针对性的修复方案，并且努力将这些修改合并到Linux主线社区。</a:t>
            </a:r>
            <a:endParaRPr lang="zh-CN" altLang="en-US"/>
          </a:p>
          <a:p>
            <a:r>
              <a:rPr lang="zh-CN" altLang="en-US"/>
              <a:t>第三，通过真实应用评估效果，包括常规延迟测试、系统可调度性分析，以及在ROS2、cFS航天系统中的实测效果。</a:t>
            </a:r>
            <a:endParaRPr lang="zh-CN" altLang="en-US"/>
          </a:p>
          <a:p>
            <a:r>
              <a:rPr lang="zh-CN" altLang="en-US"/>
              <a:t>方法上，团队基于六年工业实践，深度审阅了超过8万行代码，并提出了具体的优化设计。</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针对以上问题，论文制定了三大研究目标：</a:t>
            </a:r>
            <a:endParaRPr lang="zh-CN" altLang="en-US"/>
          </a:p>
          <a:p>
            <a:endParaRPr lang="zh-CN" altLang="en-US"/>
          </a:p>
          <a:p>
            <a:r>
              <a:rPr lang="zh-CN" altLang="en-US"/>
              <a:t>第一，系统性识别Linux内核中的各种跨核干扰源。</a:t>
            </a:r>
            <a:endParaRPr lang="zh-CN" altLang="en-US"/>
          </a:p>
          <a:p>
            <a:r>
              <a:rPr lang="zh-CN" altLang="en-US"/>
              <a:t>第二，制定针对性的修复方案，并且努力将这些修改合并到Linux主线社区。</a:t>
            </a:r>
            <a:endParaRPr lang="zh-CN" altLang="en-US"/>
          </a:p>
          <a:p>
            <a:r>
              <a:rPr lang="zh-CN" altLang="en-US"/>
              <a:t>第三，通过真实应用评估效果，包括常规延迟测试、系统可调度性分析，以及在ROS2、cFS航天系统中的实测效果。</a:t>
            </a:r>
            <a:endParaRPr lang="zh-CN" altLang="en-US"/>
          </a:p>
          <a:p>
            <a:r>
              <a:rPr lang="zh-CN" altLang="en-US"/>
              <a:t>方法上，团队基于六年工业实践，深度审阅了超过8万行代码，并提出了具体的优化设计。</a:t>
            </a:r>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4" Type="http://schemas.openxmlformats.org/officeDocument/2006/relationships/image" Target="../media/image14.png"/><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srcRect r="25963"/>
          <a:stretch>
            <a:fillRect/>
          </a:stretch>
        </p:blipFill>
        <p:spPr>
          <a:xfrm>
            <a:off x="7191376" y="133072"/>
            <a:ext cx="5028334" cy="6535793"/>
          </a:xfrm>
          <a:prstGeom prst="rect">
            <a:avLst/>
          </a:prstGeom>
        </p:spPr>
      </p:pic>
      <p:sp>
        <p:nvSpPr>
          <p:cNvPr id="7" name="矩形 6"/>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p:cNvSpPr>
            <a:spLocks noGrp="1"/>
          </p:cNvSpPr>
          <p:nvPr>
            <p:ph type="body" sz="quarter" idx="12" hasCustomPrompt="1"/>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endParaRPr lang="zh-CN" altLang="en-US" dirty="0"/>
          </a:p>
        </p:txBody>
      </p:sp>
      <p:sp>
        <p:nvSpPr>
          <p:cNvPr id="8" name="矩形 7"/>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704020202020204" pitchFamily="34" charset="0"/>
                <a:cs typeface="Arial" panose="020B07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704020202020204" pitchFamily="34" charset="0"/>
                <a:ea typeface="微软雅黑" panose="020B0503020204020204" pitchFamily="34" charset="-122"/>
                <a:cs typeface="Arial" panose="020B07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704020202020204" pitchFamily="34" charset="0"/>
              <a:ea typeface="微软雅黑" panose="020B0503020204020204" pitchFamily="34" charset="-122"/>
              <a:cs typeface="Arial" panose="020B0704020202020204" pitchFamily="34" charset="0"/>
            </a:endParaRPr>
          </a:p>
        </p:txBody>
      </p:sp>
      <p:pic>
        <p:nvPicPr>
          <p:cNvPr id="41" name="图片 40"/>
          <p:cNvPicPr>
            <a:picLocks noChangeAspect="1"/>
          </p:cNvPicPr>
          <p:nvPr userDrawn="1"/>
        </p:nvPicPr>
        <p:blipFill>
          <a:blip r:embed="rId3" cstate="print"/>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p:cNvGrpSpPr/>
              <p:nvPr/>
            </p:nvGrpSpPr>
            <p:grpSpPr>
              <a:xfrm>
                <a:off x="11305242" y="2003776"/>
                <a:ext cx="354194" cy="439406"/>
                <a:chOff x="5548313" y="2084388"/>
                <a:chExt cx="547688" cy="679451"/>
              </a:xfrm>
              <a:grpFill/>
            </p:grpSpPr>
            <p:sp>
              <p:nvSpPr>
                <p:cNvPr id="9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p:cNvGrpSpPr/>
              <p:nvPr/>
            </p:nvGrpSpPr>
            <p:grpSpPr>
              <a:xfrm>
                <a:off x="11380191" y="2640087"/>
                <a:ext cx="214274" cy="229664"/>
                <a:chOff x="3792874" y="3156423"/>
                <a:chExt cx="331330" cy="355128"/>
              </a:xfrm>
              <a:grpFill/>
            </p:grpSpPr>
            <p:sp>
              <p:nvSpPr>
                <p:cNvPr id="8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p:cNvGrpSpPr/>
              <p:nvPr/>
            </p:nvGrpSpPr>
            <p:grpSpPr>
              <a:xfrm>
                <a:off x="1769227" y="3776579"/>
                <a:ext cx="501270" cy="527572"/>
                <a:chOff x="6113463" y="3541713"/>
                <a:chExt cx="484188" cy="509588"/>
              </a:xfrm>
              <a:solidFill>
                <a:schemeClr val="bg1">
                  <a:alpha val="5000"/>
                </a:schemeClr>
              </a:solidFill>
            </p:grpSpPr>
            <p:sp>
              <p:nvSpPr>
                <p:cNvPr id="8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1752714" y="2031919"/>
                <a:ext cx="568653" cy="718220"/>
                <a:chOff x="6108700" y="2066926"/>
                <a:chExt cx="549275" cy="693738"/>
              </a:xfrm>
              <a:solidFill>
                <a:schemeClr val="bg1">
                  <a:alpha val="5000"/>
                </a:schemeClr>
              </a:solidFill>
            </p:grpSpPr>
            <p:sp>
              <p:nvSpPr>
                <p:cNvPr id="8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p:cNvGrpSpPr/>
              <p:nvPr/>
            </p:nvGrpSpPr>
            <p:grpSpPr>
              <a:xfrm>
                <a:off x="1855433" y="3075554"/>
                <a:ext cx="381292" cy="328704"/>
                <a:chOff x="6186488" y="2930526"/>
                <a:chExt cx="368300" cy="317500"/>
              </a:xfrm>
              <a:solidFill>
                <a:schemeClr val="bg1">
                  <a:alpha val="5000"/>
                </a:schemeClr>
              </a:solidFill>
            </p:grpSpPr>
            <p:sp>
              <p:nvSpPr>
                <p:cNvPr id="7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p:cNvSpPr>
            <a:spLocks noGrp="1"/>
          </p:cNvSpPr>
          <p:nvPr>
            <p:ph type="body" sz="quarter" idx="13" hasCustomPrompt="1"/>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0" y="0"/>
            <a:ext cx="12192000"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p:cNvGrpSpPr/>
              <p:nvPr/>
            </p:nvGrpSpPr>
            <p:grpSpPr>
              <a:xfrm>
                <a:off x="2373567" y="1096524"/>
                <a:ext cx="589817" cy="731714"/>
                <a:chOff x="5548313" y="2084388"/>
                <a:chExt cx="547688" cy="679451"/>
              </a:xfrm>
              <a:grpFill/>
            </p:grpSpPr>
            <p:sp>
              <p:nvSpPr>
                <p:cNvPr id="8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p:cNvGrpSpPr/>
              <p:nvPr/>
            </p:nvGrpSpPr>
            <p:grpSpPr>
              <a:xfrm>
                <a:off x="3194779" y="1296598"/>
                <a:ext cx="356817" cy="382445"/>
                <a:chOff x="3792874" y="3156423"/>
                <a:chExt cx="331330" cy="355128"/>
              </a:xfrm>
              <a:grpFill/>
            </p:grpSpPr>
            <p:sp>
              <p:nvSpPr>
                <p:cNvPr id="86"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p:cNvGrpSpPr/>
              <p:nvPr/>
            </p:nvGrpSpPr>
            <p:grpSpPr>
              <a:xfrm>
                <a:off x="3804781" y="283376"/>
                <a:ext cx="521428" cy="548788"/>
                <a:chOff x="6113463" y="3541713"/>
                <a:chExt cx="484188" cy="509588"/>
              </a:xfrm>
              <a:grpFill/>
            </p:grpSpPr>
            <p:sp>
              <p:nvSpPr>
                <p:cNvPr id="8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2372715" y="161759"/>
                <a:ext cx="591521" cy="747103"/>
                <a:chOff x="6108700" y="2066926"/>
                <a:chExt cx="549275" cy="693738"/>
              </a:xfrm>
              <a:grpFill/>
            </p:grpSpPr>
            <p:sp>
              <p:nvSpPr>
                <p:cNvPr id="7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p:cNvGrpSpPr/>
              <p:nvPr/>
            </p:nvGrpSpPr>
            <p:grpSpPr>
              <a:xfrm>
                <a:off x="3173775" y="375308"/>
                <a:ext cx="396626" cy="341923"/>
                <a:chOff x="6186488" y="2930526"/>
                <a:chExt cx="368300" cy="317500"/>
              </a:xfrm>
              <a:grpFill/>
            </p:grpSpPr>
            <p:sp>
              <p:nvSpPr>
                <p:cNvPr id="7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Autofit/>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p:cNvGrpSpPr/>
              <p:nvPr/>
            </p:nvGrpSpPr>
            <p:grpSpPr>
              <a:xfrm>
                <a:off x="2373567" y="1096524"/>
                <a:ext cx="589817" cy="731714"/>
                <a:chOff x="5548313" y="2084388"/>
                <a:chExt cx="547688" cy="679451"/>
              </a:xfrm>
              <a:solidFill>
                <a:schemeClr val="accent3"/>
              </a:solidFill>
            </p:grpSpPr>
            <p:sp>
              <p:nvSpPr>
                <p:cNvPr id="8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94779" y="1296598"/>
                <a:ext cx="356817" cy="382445"/>
                <a:chOff x="3792874" y="3156423"/>
                <a:chExt cx="331330" cy="355128"/>
              </a:xfrm>
              <a:solidFill>
                <a:schemeClr val="accent3"/>
              </a:solidFill>
            </p:grpSpPr>
            <p:sp>
              <p:nvSpPr>
                <p:cNvPr id="7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p:cNvGrpSpPr/>
              <p:nvPr/>
            </p:nvGrpSpPr>
            <p:grpSpPr>
              <a:xfrm>
                <a:off x="3804781" y="283376"/>
                <a:ext cx="521428" cy="548788"/>
                <a:chOff x="6113463" y="3541713"/>
                <a:chExt cx="484188" cy="509588"/>
              </a:xfrm>
              <a:solidFill>
                <a:schemeClr val="accent3"/>
              </a:solidFill>
            </p:grpSpPr>
            <p:sp>
              <p:nvSpPr>
                <p:cNvPr id="7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2372715" y="161759"/>
                <a:ext cx="591521" cy="747103"/>
                <a:chOff x="6108700" y="2066926"/>
                <a:chExt cx="549275" cy="693738"/>
              </a:xfrm>
              <a:solidFill>
                <a:schemeClr val="accent3"/>
              </a:solidFill>
            </p:grpSpPr>
            <p:sp>
              <p:nvSpPr>
                <p:cNvPr id="7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3173775" y="375308"/>
                <a:ext cx="396626" cy="341923"/>
                <a:chOff x="6186488" y="2930526"/>
                <a:chExt cx="368300" cy="317500"/>
              </a:xfrm>
              <a:solidFill>
                <a:schemeClr val="accent3"/>
              </a:solidFill>
            </p:grpSpPr>
            <p:sp>
              <p:nvSpPr>
                <p:cNvPr id="6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stretch>
            <a:fillRect/>
          </a:stretch>
        </p:blipFill>
        <p:spPr>
          <a:xfrm>
            <a:off x="4222990" y="1401505"/>
            <a:ext cx="3746000" cy="1048514"/>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b="7394"/>
          <a:stretch>
            <a:fillRect/>
          </a:stretch>
        </p:blipFill>
        <p:spPr>
          <a:xfrm>
            <a:off x="-3165" y="0"/>
            <a:ext cx="12191980" cy="6858000"/>
          </a:xfrm>
          <a:prstGeom prst="rect">
            <a:avLst/>
          </a:prstGeom>
        </p:spPr>
      </p:pic>
      <p:sp>
        <p:nvSpPr>
          <p:cNvPr id="5" name="矩形 4"/>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p:cNvSpPr>
            <a:spLocks noGrp="1"/>
          </p:cNvSpPr>
          <p:nvPr>
            <p:ph type="body" sz="quarter" idx="11" hasCustomPrompt="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endParaRPr lang="zh-CN" altLang="en-US" dirty="0"/>
          </a:p>
        </p:txBody>
      </p:sp>
      <p:pic>
        <p:nvPicPr>
          <p:cNvPr id="11" name="图片 10"/>
          <p:cNvPicPr>
            <a:picLocks noChangeAspect="1"/>
          </p:cNvPicPr>
          <p:nvPr userDrawn="1"/>
        </p:nvPicPr>
        <p:blipFill>
          <a:blip r:embed="rId3" cstate="print"/>
          <a:stretch>
            <a:fillRect/>
          </a:stretch>
        </p:blipFill>
        <p:spPr>
          <a:xfrm>
            <a:off x="3767417" y="1018488"/>
            <a:ext cx="4650816" cy="13017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stretch>
            <a:fillRect/>
          </a:stretch>
        </p:blipFill>
        <p:spPr>
          <a:xfrm>
            <a:off x="224285" y="-494144"/>
            <a:ext cx="3165893" cy="4124368"/>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p:cNvGrpSpPr/>
              <p:nvPr/>
            </p:nvGrpSpPr>
            <p:grpSpPr>
              <a:xfrm>
                <a:off x="2373567" y="1096524"/>
                <a:ext cx="589817" cy="731714"/>
                <a:chOff x="5548313" y="2084388"/>
                <a:chExt cx="547688" cy="679451"/>
              </a:xfrm>
              <a:grpFill/>
            </p:grpSpPr>
            <p:sp>
              <p:nvSpPr>
                <p:cNvPr id="5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p:cNvGrpSpPr/>
              <p:nvPr/>
            </p:nvGrpSpPr>
            <p:grpSpPr>
              <a:xfrm>
                <a:off x="3194779" y="1296598"/>
                <a:ext cx="356817" cy="382445"/>
                <a:chOff x="3792874" y="3156423"/>
                <a:chExt cx="331330" cy="355128"/>
              </a:xfrm>
              <a:grpFill/>
            </p:grpSpPr>
            <p:sp>
              <p:nvSpPr>
                <p:cNvPr id="4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p:cNvGrpSpPr/>
              <p:nvPr/>
            </p:nvGrpSpPr>
            <p:grpSpPr>
              <a:xfrm>
                <a:off x="3804781" y="283376"/>
                <a:ext cx="521428" cy="548788"/>
                <a:chOff x="6113463" y="3541713"/>
                <a:chExt cx="484188" cy="509588"/>
              </a:xfrm>
              <a:grpFill/>
            </p:grpSpPr>
            <p:sp>
              <p:nvSpPr>
                <p:cNvPr id="4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p:cNvGrpSpPr/>
              <p:nvPr/>
            </p:nvGrpSpPr>
            <p:grpSpPr>
              <a:xfrm>
                <a:off x="2372715" y="161759"/>
                <a:ext cx="591521" cy="747103"/>
                <a:chOff x="6108700" y="2066926"/>
                <a:chExt cx="549275" cy="693738"/>
              </a:xfrm>
              <a:grpFill/>
            </p:grpSpPr>
            <p:sp>
              <p:nvSpPr>
                <p:cNvPr id="4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3173775" y="375308"/>
                <a:ext cx="396626" cy="341923"/>
                <a:chOff x="6186488" y="2930526"/>
                <a:chExt cx="368300" cy="317500"/>
              </a:xfrm>
              <a:grpFill/>
            </p:grpSpPr>
            <p:sp>
              <p:nvSpPr>
                <p:cNvPr id="3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stretch>
            <a:fillRect/>
          </a:stretch>
        </p:blipFill>
        <p:spPr>
          <a:xfrm>
            <a:off x="4600575" y="133072"/>
            <a:ext cx="6791691" cy="6535793"/>
          </a:xfrm>
          <a:prstGeom prst="rect">
            <a:avLst/>
          </a:prstGeom>
        </p:spPr>
      </p:pic>
      <p:sp>
        <p:nvSpPr>
          <p:cNvPr id="13" name="文本占位符 12"/>
          <p:cNvSpPr>
            <a:spLocks noGrp="1"/>
          </p:cNvSpPr>
          <p:nvPr>
            <p:ph type="body" sz="quarter" idx="13" hasCustomPrompt="1"/>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endParaRPr lang="zh-CN" altLang="en-US" dirty="0"/>
          </a:p>
        </p:txBody>
      </p:sp>
      <p:sp>
        <p:nvSpPr>
          <p:cNvPr id="9" name="矩形 8"/>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704020202020204" pitchFamily="34" charset="0"/>
                <a:cs typeface="Arial" panose="020B07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704020202020204" pitchFamily="34" charset="0"/>
                <a:ea typeface="微软雅黑" panose="020B0503020204020204" pitchFamily="34" charset="-122"/>
                <a:cs typeface="Arial" panose="020B0704020202020204" pitchFamily="34" charset="0"/>
              </a:rPr>
              <a:t>BEIJING INSTITUTE OF TECHNOLOGY</a:t>
            </a:r>
            <a:endParaRPr kumimoji="0" lang="en-US" altLang="zh-CN" sz="1100" b="1" i="0" u="none" strike="noStrike" kern="1200" cap="none" spc="0" normalizeH="0" baseline="0" noProof="0" dirty="0">
              <a:ln>
                <a:noFill/>
              </a:ln>
              <a:solidFill>
                <a:prstClr val="white">
                  <a:alpha val="5000"/>
                </a:prstClr>
              </a:solidFill>
              <a:effectLst/>
              <a:uLnTx/>
              <a:uFillTx/>
              <a:latin typeface="Arial" panose="020B0704020202020204" pitchFamily="34" charset="0"/>
              <a:ea typeface="微软雅黑" panose="020B0503020204020204" pitchFamily="34" charset="-122"/>
              <a:cs typeface="Arial" panose="020B0704020202020204" pitchFamily="34" charset="0"/>
            </a:endParaRPr>
          </a:p>
        </p:txBody>
      </p:sp>
      <p:pic>
        <p:nvPicPr>
          <p:cNvPr id="42" name="图片 41"/>
          <p:cNvPicPr>
            <a:picLocks noChangeAspect="1"/>
          </p:cNvPicPr>
          <p:nvPr userDrawn="1"/>
        </p:nvPicPr>
        <p:blipFill>
          <a:blip r:embed="rId3" cstate="print"/>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p:cNvGrpSpPr/>
              <p:nvPr/>
            </p:nvGrpSpPr>
            <p:grpSpPr>
              <a:xfrm>
                <a:off x="11305242" y="2003776"/>
                <a:ext cx="354194" cy="439406"/>
                <a:chOff x="5548313" y="2084388"/>
                <a:chExt cx="547688" cy="679451"/>
              </a:xfrm>
              <a:grpFill/>
            </p:grpSpPr>
            <p:sp>
              <p:nvSpPr>
                <p:cNvPr id="6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p:cNvGrpSpPr/>
              <p:nvPr/>
            </p:nvGrpSpPr>
            <p:grpSpPr>
              <a:xfrm>
                <a:off x="11380191" y="2640087"/>
                <a:ext cx="214274" cy="229664"/>
                <a:chOff x="3792874" y="3156423"/>
                <a:chExt cx="331330" cy="355128"/>
              </a:xfrm>
              <a:grpFill/>
            </p:grpSpPr>
            <p:sp>
              <p:nvSpPr>
                <p:cNvPr id="6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p:cNvGrpSpPr/>
              <p:nvPr/>
            </p:nvGrpSpPr>
            <p:grpSpPr>
              <a:xfrm>
                <a:off x="1769224" y="3776575"/>
                <a:ext cx="501269" cy="527571"/>
                <a:chOff x="6113463" y="3541713"/>
                <a:chExt cx="484188" cy="509588"/>
              </a:xfrm>
              <a:solidFill>
                <a:schemeClr val="bg1">
                  <a:alpha val="5000"/>
                </a:schemeClr>
              </a:solidFill>
            </p:grpSpPr>
            <p:sp>
              <p:nvSpPr>
                <p:cNvPr id="5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1752713" y="2031917"/>
                <a:ext cx="568652" cy="718219"/>
                <a:chOff x="6108700" y="2066926"/>
                <a:chExt cx="549275" cy="693738"/>
              </a:xfrm>
              <a:solidFill>
                <a:schemeClr val="bg1">
                  <a:alpha val="5000"/>
                </a:schemeClr>
              </a:solidFill>
            </p:grpSpPr>
            <p:sp>
              <p:nvSpPr>
                <p:cNvPr id="5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p:cNvGrpSpPr/>
              <p:nvPr/>
            </p:nvGrpSpPr>
            <p:grpSpPr>
              <a:xfrm>
                <a:off x="1855431" y="3075552"/>
                <a:ext cx="381292" cy="328704"/>
                <a:chOff x="6186488" y="2930526"/>
                <a:chExt cx="368300" cy="317500"/>
              </a:xfrm>
              <a:solidFill>
                <a:schemeClr val="bg1">
                  <a:alpha val="5000"/>
                </a:schemeClr>
              </a:solidFill>
            </p:grpSpPr>
            <p:sp>
              <p:nvSpPr>
                <p:cNvPr id="5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fld>
            <a:endParaRPr lang="zh-CN" altLang="en-US" dirty="0"/>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endPar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endParaRPr>
          </a:p>
        </p:txBody>
      </p:sp>
      <p:sp>
        <p:nvSpPr>
          <p:cNvPr id="12" name="文本框 11"/>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Arial" panose="020B0704020202020204" pitchFamily="34" charset="0"/>
                <a:ea typeface="微软雅黑" panose="020B0503020204020204" pitchFamily="34" charset="-122"/>
                <a:cs typeface="Arial" panose="020B07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704020202020204" pitchFamily="34" charset="0"/>
              <a:ea typeface="微软雅黑" panose="020B0503020204020204" pitchFamily="34" charset="-122"/>
              <a:cs typeface="Arial" panose="020B0704020202020204" pitchFamily="34" charset="0"/>
            </a:endParaRPr>
          </a:p>
        </p:txBody>
      </p:sp>
      <p:pic>
        <p:nvPicPr>
          <p:cNvPr id="57" name="图片 56"/>
          <p:cNvPicPr>
            <a:picLocks noChangeAspect="1"/>
          </p:cNvPicPr>
          <p:nvPr userDrawn="1"/>
        </p:nvPicPr>
        <p:blipFill>
          <a:blip r:embed="rId2" cstate="print"/>
          <a:stretch>
            <a:fillRect/>
          </a:stretch>
        </p:blipFill>
        <p:spPr>
          <a:xfrm>
            <a:off x="10041148" y="78493"/>
            <a:ext cx="2025400" cy="566914"/>
          </a:xfrm>
          <a:prstGeom prst="rect">
            <a:avLst/>
          </a:prstGeom>
        </p:spPr>
      </p:pic>
      <p:sp>
        <p:nvSpPr>
          <p:cNvPr id="82"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stretch>
            <a:fillRect/>
          </a:stretch>
        </p:blipFill>
        <p:spPr>
          <a:xfrm>
            <a:off x="9793498" y="249943"/>
            <a:ext cx="2025400" cy="566914"/>
          </a:xfrm>
          <a:prstGeom prst="rect">
            <a:avLst/>
          </a:prstGeom>
        </p:spPr>
      </p:pic>
      <p:sp>
        <p:nvSpPr>
          <p:cNvPr id="84" name="矩形 83"/>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srcRect r="20215"/>
          <a:stretch>
            <a:fillRect/>
          </a:stretch>
        </p:blipFill>
        <p:spPr>
          <a:xfrm>
            <a:off x="6592525" y="0"/>
            <a:ext cx="5609371" cy="6765696"/>
          </a:xfrm>
          <a:prstGeom prst="rect">
            <a:avLst/>
          </a:prstGeom>
        </p:spPr>
      </p:pic>
      <p:sp>
        <p:nvSpPr>
          <p:cNvPr id="63" name="任意多边形: 形状 59"/>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stretch>
            <a:fillRect/>
          </a:stretch>
        </p:blipFill>
        <p:spPr>
          <a:xfrm>
            <a:off x="9793498" y="249943"/>
            <a:ext cx="2025400" cy="566914"/>
          </a:xfrm>
          <a:prstGeom prst="rect">
            <a:avLst/>
          </a:prstGeom>
        </p:spPr>
      </p:pic>
      <p:sp>
        <p:nvSpPr>
          <p:cNvPr id="65" name="矩形 64"/>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p:cNvGrpSpPr/>
              <p:nvPr/>
            </p:nvGrpSpPr>
            <p:grpSpPr>
              <a:xfrm>
                <a:off x="2373567" y="1096524"/>
                <a:ext cx="589817" cy="731714"/>
                <a:chOff x="5548313" y="2084388"/>
                <a:chExt cx="547688" cy="679451"/>
              </a:xfrm>
              <a:grpFill/>
            </p:grpSpPr>
            <p:sp>
              <p:nvSpPr>
                <p:cNvPr id="53"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p:cNvGrpSpPr/>
              <p:nvPr/>
            </p:nvGrpSpPr>
            <p:grpSpPr>
              <a:xfrm>
                <a:off x="3194779" y="1296598"/>
                <a:ext cx="356817" cy="382445"/>
                <a:chOff x="3792874" y="3156423"/>
                <a:chExt cx="331330" cy="355128"/>
              </a:xfrm>
              <a:grpFill/>
            </p:grpSpPr>
            <p:sp>
              <p:nvSpPr>
                <p:cNvPr id="50"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p:cNvGrpSpPr/>
              <p:nvPr/>
            </p:nvGrpSpPr>
            <p:grpSpPr>
              <a:xfrm>
                <a:off x="3804781" y="283376"/>
                <a:ext cx="521428" cy="548788"/>
                <a:chOff x="6113463" y="3541713"/>
                <a:chExt cx="484188" cy="509588"/>
              </a:xfrm>
              <a:grpFill/>
            </p:grpSpPr>
            <p:sp>
              <p:nvSpPr>
                <p:cNvPr id="44"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p:cNvGrpSpPr/>
              <p:nvPr/>
            </p:nvGrpSpPr>
            <p:grpSpPr>
              <a:xfrm>
                <a:off x="2372715" y="161759"/>
                <a:ext cx="591521" cy="747103"/>
                <a:chOff x="6108700" y="2066926"/>
                <a:chExt cx="549275" cy="693738"/>
              </a:xfrm>
              <a:grpFill/>
            </p:grpSpPr>
            <p:sp>
              <p:nvSpPr>
                <p:cNvPr id="42"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3173775" y="375308"/>
                <a:ext cx="396626" cy="341923"/>
                <a:chOff x="6186488" y="2930526"/>
                <a:chExt cx="368300" cy="317500"/>
              </a:xfrm>
              <a:grpFill/>
            </p:grpSpPr>
            <p:sp>
              <p:nvSpPr>
                <p:cNvPr id="39"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p:cNvPicPr>
            <a:picLocks noChangeAspect="1"/>
          </p:cNvPicPr>
          <p:nvPr userDrawn="1"/>
        </p:nvPicPr>
        <p:blipFill rotWithShape="1">
          <a:blip r:embed="rId2" cstate="print"/>
          <a:srcRect l="18116" t="7030" r="31559" b="11337"/>
          <a:stretch>
            <a:fillRect/>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stretch>
            <a:fillRect/>
          </a:stretch>
        </p:blipFill>
        <p:spPr>
          <a:xfrm>
            <a:off x="9837818" y="252089"/>
            <a:ext cx="1969223" cy="432990"/>
          </a:xfrm>
          <a:prstGeom prst="rect">
            <a:avLst/>
          </a:prstGeom>
        </p:spPr>
      </p:pic>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r="30571" b="46397"/>
          <a:stretch>
            <a:fillRect/>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9" name="矩形 8"/>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srcRect t="-74" b="12515"/>
          <a:stretch>
            <a:fillRect/>
          </a:stretch>
        </p:blipFill>
        <p:spPr>
          <a:xfrm>
            <a:off x="0" y="0"/>
            <a:ext cx="12191999" cy="4400550"/>
          </a:xfrm>
          <a:prstGeom prst="rect">
            <a:avLst/>
          </a:prstGeom>
        </p:spPr>
      </p:pic>
      <p:sp>
        <p:nvSpPr>
          <p:cNvPr id="15" name="矩形 14"/>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stretch>
            <a:fillRect/>
          </a:stretch>
        </p:blipFill>
        <p:spPr>
          <a:xfrm>
            <a:off x="9701847" y="142154"/>
            <a:ext cx="2242503" cy="627682"/>
          </a:xfrm>
          <a:prstGeom prst="rect">
            <a:avLst/>
          </a:prstGeom>
        </p:spPr>
      </p:pic>
      <p:sp>
        <p:nvSpPr>
          <p:cNvPr id="18" name="矩形: 圆角 162"/>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ea"/>
              <a:sym typeface="+mn-lt"/>
            </a:endParaRPr>
          </a:p>
        </p:txBody>
      </p:sp>
      <p:sp>
        <p:nvSpPr>
          <p:cNvPr id="19" name="矩形: 圆角 163"/>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ea"/>
              <a:sym typeface="+mn-lt"/>
            </a:endParaRPr>
          </a:p>
        </p:txBody>
      </p:sp>
      <p:sp>
        <p:nvSpPr>
          <p:cNvPr id="20" name="矩形: 圆角 164"/>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noAutofit/>
          </a:bodyPr>
          <a:lstStyle/>
          <a:p>
            <a:pPr marL="0" marR="0" lvl="0" indent="457200" algn="l" defTabSz="914400" rtl="0" eaLnBrk="1" fontAlgn="auto" latinLnBrk="0" hangingPunct="1">
              <a:lnSpc>
                <a:spcPct val="12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latin typeface="Arial" panose="020B0704020202020204"/>
              <a:ea typeface="微软雅黑" panose="020B0503020204020204" pitchFamily="34" charset="-122"/>
              <a:cs typeface="+mn-ea"/>
              <a:sym typeface="+mn-lt"/>
            </a:endParaRPr>
          </a:p>
        </p:txBody>
      </p:sp>
    </p:spTree>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srcRect l="29063" r="32938"/>
          <a:stretch>
            <a:fillRect/>
          </a:stretch>
        </p:blipFill>
        <p:spPr>
          <a:xfrm>
            <a:off x="0" y="0"/>
            <a:ext cx="3914775" cy="6857999"/>
          </a:xfrm>
          <a:prstGeom prst="rect">
            <a:avLst/>
          </a:prstGeom>
        </p:spPr>
      </p:pic>
      <p:sp>
        <p:nvSpPr>
          <p:cNvPr id="13" name="矩形 12"/>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userDrawn="1"/>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endPar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endParaRPr>
          </a:p>
        </p:txBody>
      </p:sp>
      <p:sp>
        <p:nvSpPr>
          <p:cNvPr id="44" name="矩形 43"/>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endPar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endParaRPr>
          </a:p>
        </p:txBody>
      </p:sp>
      <p:cxnSp>
        <p:nvCxnSpPr>
          <p:cNvPr id="45" name="直接连接符 44"/>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srcRect r="15912" b="16285"/>
          <a:stretch>
            <a:fillRect/>
          </a:stretch>
        </p:blipFill>
        <p:spPr>
          <a:xfrm>
            <a:off x="7258050" y="1942165"/>
            <a:ext cx="4949784" cy="4933648"/>
          </a:xfrm>
          <a:prstGeom prst="rect">
            <a:avLst/>
          </a:prstGeom>
        </p:spPr>
      </p:pic>
    </p:spTree>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stretch>
            <a:fillRect/>
          </a:stretch>
        </p:blipFill>
        <p:spPr>
          <a:xfrm>
            <a:off x="6943725" y="493231"/>
            <a:ext cx="5251028" cy="5254131"/>
          </a:xfrm>
          <a:prstGeom prst="rect">
            <a:avLst/>
          </a:prstGeom>
        </p:spPr>
      </p:pic>
      <p:sp>
        <p:nvSpPr>
          <p:cNvPr id="10" name="矩形 9"/>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endParaRPr lang="zh-CN" altLang="en-US" dirty="0"/>
          </a:p>
        </p:txBody>
      </p:sp>
      <p:sp>
        <p:nvSpPr>
          <p:cNvPr id="122" name="文本占位符 15"/>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endParaRPr lang="zh-CN" altLang="en-US" dirty="0"/>
          </a:p>
        </p:txBody>
      </p:sp>
      <p:sp>
        <p:nvSpPr>
          <p:cNvPr id="123" name="文本占位符 15"/>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7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endParaRPr lang="en-US" altLang="zh-CN" dirty="0"/>
          </a:p>
          <a:p>
            <a:pPr lvl="0"/>
            <a:endParaRPr lang="zh-CN" altLang="en-US" dirty="0"/>
          </a:p>
        </p:txBody>
      </p:sp>
      <p:sp>
        <p:nvSpPr>
          <p:cNvPr id="2" name="矩形 1"/>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p:cNvGrpSpPr/>
              <p:nvPr/>
            </p:nvGrpSpPr>
            <p:grpSpPr>
              <a:xfrm>
                <a:off x="2373567" y="1096524"/>
                <a:ext cx="589817" cy="731714"/>
                <a:chOff x="5548313" y="2084388"/>
                <a:chExt cx="547688" cy="679451"/>
              </a:xfrm>
              <a:solidFill>
                <a:schemeClr val="accent3"/>
              </a:solidFill>
            </p:grpSpPr>
            <p:sp>
              <p:nvSpPr>
                <p:cNvPr id="108"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p:cNvGrpSpPr/>
              <p:nvPr/>
            </p:nvGrpSpPr>
            <p:grpSpPr>
              <a:xfrm>
                <a:off x="3194779" y="1296598"/>
                <a:ext cx="356817" cy="382445"/>
                <a:chOff x="3792874" y="3156423"/>
                <a:chExt cx="331330" cy="355128"/>
              </a:xfrm>
              <a:solidFill>
                <a:schemeClr val="accent3"/>
              </a:solidFill>
            </p:grpSpPr>
            <p:sp>
              <p:nvSpPr>
                <p:cNvPr id="105"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p:cNvGrpSpPr/>
              <p:nvPr/>
            </p:nvGrpSpPr>
            <p:grpSpPr>
              <a:xfrm>
                <a:off x="3804781" y="283376"/>
                <a:ext cx="521428" cy="548788"/>
                <a:chOff x="6113463" y="3541713"/>
                <a:chExt cx="484188" cy="509588"/>
              </a:xfrm>
              <a:solidFill>
                <a:schemeClr val="accent3"/>
              </a:solidFill>
            </p:grpSpPr>
            <p:sp>
              <p:nvSpPr>
                <p:cNvPr id="99"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p:cNvGrpSpPr/>
              <p:nvPr/>
            </p:nvGrpSpPr>
            <p:grpSpPr>
              <a:xfrm>
                <a:off x="2372715" y="161759"/>
                <a:ext cx="591521" cy="747103"/>
                <a:chOff x="6108700" y="2066926"/>
                <a:chExt cx="549275" cy="693738"/>
              </a:xfrm>
              <a:solidFill>
                <a:schemeClr val="accent3"/>
              </a:solidFill>
            </p:grpSpPr>
            <p:sp>
              <p:nvSpPr>
                <p:cNvPr id="97"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p:cNvGrpSpPr/>
              <p:nvPr/>
            </p:nvGrpSpPr>
            <p:grpSpPr>
              <a:xfrm>
                <a:off x="3173775" y="375308"/>
                <a:ext cx="396626" cy="341923"/>
                <a:chOff x="6186488" y="2930526"/>
                <a:chExt cx="368300" cy="317500"/>
              </a:xfrm>
              <a:solidFill>
                <a:schemeClr val="accent3"/>
              </a:solidFill>
            </p:grpSpPr>
            <p:sp>
              <p:nvSpPr>
                <p:cNvPr id="94"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pic>
        <p:nvPicPr>
          <p:cNvPr id="4" name="图片 3"/>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t="-74" b="196"/>
          <a:stretch>
            <a:fillRect/>
          </a:stretch>
        </p:blipFill>
        <p:spPr>
          <a:xfrm>
            <a:off x="0" y="-1"/>
            <a:ext cx="12191999" cy="5019675"/>
          </a:xfrm>
          <a:prstGeom prst="rect">
            <a:avLst/>
          </a:prstGeom>
        </p:spPr>
      </p:pic>
      <p:sp>
        <p:nvSpPr>
          <p:cNvPr id="5" name="矩形 4"/>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pic>
        <p:nvPicPr>
          <p:cNvPr id="11" name="图片 10"/>
          <p:cNvPicPr>
            <a:picLocks noChangeAspect="1"/>
          </p:cNvPicPr>
          <p:nvPr userDrawn="1"/>
        </p:nvPicPr>
        <p:blipFill>
          <a:blip r:embed="rId3" cstate="print"/>
          <a:stretch>
            <a:fillRect/>
          </a:stretch>
        </p:blipFill>
        <p:spPr>
          <a:xfrm>
            <a:off x="4554764" y="1532412"/>
            <a:ext cx="3082473" cy="862791"/>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p:cNvSpPr/>
          <p:nvPr userDrawn="1">
            <p:custDataLst>
              <p:tags r:id="rId3"/>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13" name="文本占位符 87"/>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14" name="文本占位符 53"/>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srcRect l="1" t="13078" r="-1" b="115"/>
          <a:stretch>
            <a:fillRect/>
          </a:stretch>
        </p:blipFill>
        <p:spPr>
          <a:xfrm>
            <a:off x="0" y="-1"/>
            <a:ext cx="12191999" cy="4362681"/>
          </a:xfrm>
          <a:prstGeom prst="rect">
            <a:avLst/>
          </a:prstGeom>
        </p:spPr>
      </p:pic>
      <p:sp>
        <p:nvSpPr>
          <p:cNvPr id="5" name="矩形 4"/>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pic>
        <p:nvPicPr>
          <p:cNvPr id="69" name="图片 68"/>
          <p:cNvPicPr>
            <a:picLocks noChangeAspect="1"/>
          </p:cNvPicPr>
          <p:nvPr userDrawn="1"/>
        </p:nvPicPr>
        <p:blipFill>
          <a:blip r:embed="rId3" cstate="print"/>
          <a:stretch>
            <a:fillRect/>
          </a:stretch>
        </p:blipFill>
        <p:spPr>
          <a:xfrm>
            <a:off x="4554764" y="861200"/>
            <a:ext cx="3082473" cy="862791"/>
          </a:xfrm>
          <a:prstGeom prst="rect">
            <a:avLst/>
          </a:prstGeom>
        </p:spPr>
      </p:pic>
    </p:spTree>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sp>
        <p:nvSpPr>
          <p:cNvPr id="45" name="文本框 44"/>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spTree>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stretch>
            <a:fillRect/>
          </a:stretch>
        </p:blipFill>
        <p:spPr>
          <a:xfrm>
            <a:off x="6943725" y="1087685"/>
            <a:ext cx="5251028" cy="5254131"/>
          </a:xfrm>
          <a:prstGeom prst="rect">
            <a:avLst/>
          </a:prstGeom>
        </p:spPr>
      </p:pic>
      <p:sp>
        <p:nvSpPr>
          <p:cNvPr id="12" name="矩形 11"/>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sp>
        <p:nvSpPr>
          <p:cNvPr id="44" name="矩形 43"/>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704020202020204"/>
              <a:ea typeface="微软雅黑" panose="020B0503020204020204" pitchFamily="34" charset="-122"/>
              <a:cs typeface="+mn-cs"/>
            </a:endParaRPr>
          </a:p>
        </p:txBody>
      </p:sp>
      <p:pic>
        <p:nvPicPr>
          <p:cNvPr id="46" name="图片 45"/>
          <p:cNvPicPr>
            <a:picLocks noChangeAspect="1"/>
          </p:cNvPicPr>
          <p:nvPr userDrawn="1"/>
        </p:nvPicPr>
        <p:blipFill>
          <a:blip r:embed="rId3" cstate="print"/>
          <a:stretch>
            <a:fillRect/>
          </a:stretch>
        </p:blipFill>
        <p:spPr>
          <a:xfrm>
            <a:off x="9485140" y="203173"/>
            <a:ext cx="2510452" cy="702681"/>
          </a:xfrm>
          <a:prstGeom prst="rect">
            <a:avLst/>
          </a:prstGeom>
        </p:spPr>
      </p:pic>
      <p:grpSp>
        <p:nvGrpSpPr>
          <p:cNvPr id="9" name="Group 6"/>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704020202020204" pitchFamily="34" charset="0"/>
                  <a:ea typeface="宋体" pitchFamily="2" charset="-122"/>
                </a:defRPr>
              </a:lvl1pPr>
              <a:lvl2pPr marL="742950" indent="-285750">
                <a:defRPr>
                  <a:solidFill>
                    <a:schemeClr val="tx1"/>
                  </a:solidFill>
                  <a:latin typeface="Arial" panose="020B0704020202020204" pitchFamily="34" charset="0"/>
                  <a:ea typeface="宋体" pitchFamily="2" charset="-122"/>
                </a:defRPr>
              </a:lvl2pPr>
              <a:lvl3pPr marL="1143000" indent="-228600">
                <a:defRPr>
                  <a:solidFill>
                    <a:schemeClr val="tx1"/>
                  </a:solidFill>
                  <a:latin typeface="Arial" panose="020B0704020202020204" pitchFamily="34" charset="0"/>
                  <a:ea typeface="宋体" pitchFamily="2" charset="-122"/>
                </a:defRPr>
              </a:lvl3pPr>
              <a:lvl4pPr marL="1600200" indent="-228600">
                <a:defRPr>
                  <a:solidFill>
                    <a:schemeClr val="tx1"/>
                  </a:solidFill>
                  <a:latin typeface="Arial" panose="020B0704020202020204" pitchFamily="34" charset="0"/>
                  <a:ea typeface="宋体" pitchFamily="2" charset="-122"/>
                </a:defRPr>
              </a:lvl4pPr>
              <a:lvl5pPr marL="2057400" indent="-228600">
                <a:defRPr>
                  <a:solidFill>
                    <a:schemeClr val="tx1"/>
                  </a:solidFill>
                  <a:latin typeface="Arial" panose="020B07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70402020202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704020202020204" pitchFamily="34" charset="0"/>
                <a:buNone/>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2"/>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p:cNvSpPr/>
          <p:nvPr userDrawn="1">
            <p:custDataLst>
              <p:tags r:id="rId3"/>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endParaRPr lang="zh-CN" altLang="en-US" dirty="0"/>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endParaRPr lang="zh-CN" altLang="en-US" dirty="0"/>
          </a:p>
        </p:txBody>
      </p:sp>
      <p:sp>
        <p:nvSpPr>
          <p:cNvPr id="38" name="文本占位符 53"/>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endParaRPr lang="zh-CN" altLang="en-US" dirty="0"/>
          </a:p>
        </p:txBody>
      </p:sp>
      <p:sp>
        <p:nvSpPr>
          <p:cNvPr id="38" name="文本占位符 53"/>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p:cNvGrpSpPr/>
              <p:nvPr/>
            </p:nvGrpSpPr>
            <p:grpSpPr>
              <a:xfrm>
                <a:off x="2373567" y="1096524"/>
                <a:ext cx="589817" cy="731714"/>
                <a:chOff x="5548313" y="2084388"/>
                <a:chExt cx="547688" cy="679451"/>
              </a:xfrm>
              <a:solidFill>
                <a:schemeClr val="accent3"/>
              </a:solidFill>
            </p:grpSpPr>
            <p:sp>
              <p:nvSpPr>
                <p:cNvPr id="7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p:cNvGrpSpPr/>
              <p:nvPr/>
            </p:nvGrpSpPr>
            <p:grpSpPr>
              <a:xfrm>
                <a:off x="3194779" y="1296598"/>
                <a:ext cx="356817" cy="382445"/>
                <a:chOff x="3792874" y="3156423"/>
                <a:chExt cx="331330" cy="355128"/>
              </a:xfrm>
              <a:solidFill>
                <a:schemeClr val="accent3"/>
              </a:solidFill>
            </p:grpSpPr>
            <p:sp>
              <p:nvSpPr>
                <p:cNvPr id="7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p:cNvGrpSpPr/>
              <p:nvPr/>
            </p:nvGrpSpPr>
            <p:grpSpPr>
              <a:xfrm>
                <a:off x="3804781" y="283376"/>
                <a:ext cx="521428" cy="548788"/>
                <a:chOff x="6113463" y="3541713"/>
                <a:chExt cx="484188" cy="509588"/>
              </a:xfrm>
              <a:solidFill>
                <a:schemeClr val="accent3"/>
              </a:solidFill>
            </p:grpSpPr>
            <p:sp>
              <p:nvSpPr>
                <p:cNvPr id="6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p:cNvGrpSpPr/>
              <p:nvPr/>
            </p:nvGrpSpPr>
            <p:grpSpPr>
              <a:xfrm>
                <a:off x="2372715" y="161759"/>
                <a:ext cx="591521" cy="747103"/>
                <a:chOff x="6108700" y="2066926"/>
                <a:chExt cx="549275" cy="693738"/>
              </a:xfrm>
              <a:solidFill>
                <a:schemeClr val="accent3"/>
              </a:solidFill>
            </p:grpSpPr>
            <p:sp>
              <p:nvSpPr>
                <p:cNvPr id="6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p:cNvGrpSpPr/>
              <p:nvPr/>
            </p:nvGrpSpPr>
            <p:grpSpPr>
              <a:xfrm>
                <a:off x="3173775" y="375308"/>
                <a:ext cx="396626" cy="341923"/>
                <a:chOff x="6186488" y="2930526"/>
                <a:chExt cx="368300" cy="317500"/>
              </a:xfrm>
              <a:solidFill>
                <a:schemeClr val="accent3"/>
              </a:solidFill>
            </p:grpSpPr>
            <p:sp>
              <p:nvSpPr>
                <p:cNvPr id="6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endParaRPr lang="zh-CN" altLang="en-US" dirty="0"/>
          </a:p>
        </p:txBody>
      </p:sp>
    </p:spTree>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p:cNvSpPr/>
          <p:nvPr userDrawn="1">
            <p:custDataLst>
              <p:tags r:id="rId2"/>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3"/>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p:cNvGrpSpPr/>
              <p:nvPr/>
            </p:nvGrpSpPr>
            <p:grpSpPr>
              <a:xfrm>
                <a:off x="2373567" y="1096524"/>
                <a:ext cx="589817" cy="731714"/>
                <a:chOff x="5548313" y="2084388"/>
                <a:chExt cx="547688" cy="679451"/>
              </a:xfrm>
              <a:grpFill/>
            </p:grpSpPr>
            <p:sp>
              <p:nvSpPr>
                <p:cNvPr id="8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p:cNvGrpSpPr/>
              <p:nvPr/>
            </p:nvGrpSpPr>
            <p:grpSpPr>
              <a:xfrm>
                <a:off x="3194779" y="1296598"/>
                <a:ext cx="356817" cy="382445"/>
                <a:chOff x="3792874" y="3156423"/>
                <a:chExt cx="331330" cy="355128"/>
              </a:xfrm>
              <a:grpFill/>
            </p:grpSpPr>
            <p:sp>
              <p:nvSpPr>
                <p:cNvPr id="8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p:cNvGrpSpPr/>
              <p:nvPr/>
            </p:nvGrpSpPr>
            <p:grpSpPr>
              <a:xfrm>
                <a:off x="3804781" y="283376"/>
                <a:ext cx="521428" cy="548788"/>
                <a:chOff x="6113463" y="3541713"/>
                <a:chExt cx="484188" cy="509588"/>
              </a:xfrm>
              <a:grpFill/>
            </p:grpSpPr>
            <p:sp>
              <p:nvSpPr>
                <p:cNvPr id="7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p:cNvGrpSpPr/>
              <p:nvPr/>
            </p:nvGrpSpPr>
            <p:grpSpPr>
              <a:xfrm>
                <a:off x="2372715" y="161759"/>
                <a:ext cx="591521" cy="747103"/>
                <a:chOff x="6108700" y="2066926"/>
                <a:chExt cx="549275" cy="693738"/>
              </a:xfrm>
              <a:grpFill/>
            </p:grpSpPr>
            <p:sp>
              <p:nvSpPr>
                <p:cNvPr id="7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p:cNvGrpSpPr/>
              <p:nvPr/>
            </p:nvGrpSpPr>
            <p:grpSpPr>
              <a:xfrm>
                <a:off x="3173775" y="375308"/>
                <a:ext cx="396626" cy="341923"/>
                <a:chOff x="6186488" y="2930526"/>
                <a:chExt cx="368300" cy="317500"/>
              </a:xfrm>
              <a:grpFill/>
            </p:grpSpPr>
            <p:sp>
              <p:nvSpPr>
                <p:cNvPr id="7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p:cNvGrpSpPr/>
              <p:nvPr/>
            </p:nvGrpSpPr>
            <p:grpSpPr>
              <a:xfrm>
                <a:off x="2373567" y="1096524"/>
                <a:ext cx="589817" cy="731714"/>
                <a:chOff x="5548313" y="2084388"/>
                <a:chExt cx="547688" cy="679451"/>
              </a:xfrm>
              <a:grpFill/>
            </p:grpSpPr>
            <p:sp>
              <p:nvSpPr>
                <p:cNvPr id="6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p:cNvGrpSpPr/>
              <p:nvPr/>
            </p:nvGrpSpPr>
            <p:grpSpPr>
              <a:xfrm>
                <a:off x="3194779" y="1296598"/>
                <a:ext cx="356817" cy="382445"/>
                <a:chOff x="3792874" y="3156423"/>
                <a:chExt cx="331330" cy="355128"/>
              </a:xfrm>
              <a:grpFill/>
            </p:grpSpPr>
            <p:sp>
              <p:nvSpPr>
                <p:cNvPr id="6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p:cNvGrpSpPr/>
              <p:nvPr/>
            </p:nvGrpSpPr>
            <p:grpSpPr>
              <a:xfrm>
                <a:off x="3804781" y="283376"/>
                <a:ext cx="521428" cy="548788"/>
                <a:chOff x="6113463" y="3541713"/>
                <a:chExt cx="484188" cy="509588"/>
              </a:xfrm>
              <a:grpFill/>
            </p:grpSpPr>
            <p:sp>
              <p:nvSpPr>
                <p:cNvPr id="5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2372715" y="161759"/>
                <a:ext cx="591521" cy="747103"/>
                <a:chOff x="6108700" y="2066926"/>
                <a:chExt cx="549275" cy="693738"/>
              </a:xfrm>
              <a:grpFill/>
            </p:grpSpPr>
            <p:sp>
              <p:nvSpPr>
                <p:cNvPr id="5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p:cNvGrpSpPr/>
              <p:nvPr/>
            </p:nvGrpSpPr>
            <p:grpSpPr>
              <a:xfrm>
                <a:off x="3173775" y="375308"/>
                <a:ext cx="396626" cy="341923"/>
                <a:chOff x="6186488" y="2930526"/>
                <a:chExt cx="368300" cy="317500"/>
              </a:xfrm>
              <a:grpFill/>
            </p:grpSpPr>
            <p:sp>
              <p:nvSpPr>
                <p:cNvPr id="5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5.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 Type="http://schemas.openxmlformats.org/officeDocument/2006/relationships/slideLayout" Target="../slideLayouts/slideLayout35.xml"/><Relationship Id="rId25" Type="http://schemas.openxmlformats.org/officeDocument/2006/relationships/theme" Target="../theme/theme18.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7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84"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8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9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66"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7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7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7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7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7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39.xml"/><Relationship Id="rId4" Type="http://schemas.openxmlformats.org/officeDocument/2006/relationships/image" Target="../media/image42.png"/><Relationship Id="rId3" Type="http://schemas.openxmlformats.org/officeDocument/2006/relationships/tags" Target="../tags/tag14.xml"/><Relationship Id="rId2" Type="http://schemas.openxmlformats.org/officeDocument/2006/relationships/image" Target="../media/image41.png"/><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39.xml"/><Relationship Id="rId4" Type="http://schemas.openxmlformats.org/officeDocument/2006/relationships/image" Target="../media/image44.png"/><Relationship Id="rId3" Type="http://schemas.openxmlformats.org/officeDocument/2006/relationships/tags" Target="../tags/tag16.xml"/><Relationship Id="rId2" Type="http://schemas.openxmlformats.org/officeDocument/2006/relationships/image" Target="../media/image43.png"/><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9.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9.xml"/><Relationship Id="rId2" Type="http://schemas.openxmlformats.org/officeDocument/2006/relationships/image" Target="../media/image37.png"/><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9.xml"/><Relationship Id="rId2" Type="http://schemas.openxmlformats.org/officeDocument/2006/relationships/image" Target="../media/image38.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9.xml"/><Relationship Id="rId2" Type="http://schemas.openxmlformats.org/officeDocument/2006/relationships/image" Target="../media/image39.png"/><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9.xml"/><Relationship Id="rId1" Type="http://schemas.openxmlformats.org/officeDocument/2006/relationships/image" Target="../media/image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p:cNvSpPr>
            <a:spLocks noGrp="1"/>
          </p:cNvSpPr>
          <p:nvPr>
            <p:ph type="body" sz="quarter" idx="12"/>
          </p:nvPr>
        </p:nvSpPr>
        <p:spPr>
          <a:xfrm>
            <a:off x="3549208" y="4270263"/>
            <a:ext cx="7287114" cy="1578523"/>
          </a:xfrm>
        </p:spPr>
        <p:txBody>
          <a:bodyPr>
            <a:normAutofit/>
          </a:bodyPr>
          <a:lstStyle/>
          <a:p>
            <a:pPr>
              <a:lnSpc>
                <a:spcPct val="150000"/>
              </a:lnSpc>
            </a:pPr>
            <a:r>
              <a:rPr lang="zh-CN" altLang="en-US" dirty="0"/>
              <a:t>分享人：孟宇鑫</a:t>
            </a:r>
            <a:r>
              <a:rPr lang="en-US" altLang="zh-CN" dirty="0"/>
              <a:t> </a:t>
            </a:r>
            <a:r>
              <a:rPr lang="zh-CN" altLang="en-US" dirty="0"/>
              <a:t>刘树佳</a:t>
            </a:r>
            <a:r>
              <a:rPr lang="en-US" altLang="zh-CN" dirty="0"/>
              <a:t> 翁创创</a:t>
            </a:r>
            <a:endParaRPr lang="en-US" altLang="zh-CN" dirty="0"/>
          </a:p>
          <a:p>
            <a:pPr>
              <a:lnSpc>
                <a:spcPct val="150000"/>
              </a:lnSpc>
            </a:pPr>
            <a:r>
              <a:rPr lang="zh-CN" altLang="en-US" dirty="0"/>
              <a:t>时　间：</a:t>
            </a:r>
            <a:fld id="{557380AF-A950-485A-9126-2F7168CD3CCC}" type="datetime1">
              <a:rPr lang="zh-CN" altLang="en-US" smtClean="0"/>
            </a:fld>
            <a:endParaRPr lang="zh-CN" altLang="en-US" dirty="0"/>
          </a:p>
        </p:txBody>
      </p:sp>
      <p:sp>
        <p:nvSpPr>
          <p:cNvPr id="20" name="文本占位符 27"/>
          <p:cNvSpPr>
            <a:spLocks noGrp="1"/>
          </p:cNvSpPr>
          <p:nvPr>
            <p:ph type="body" sz="quarter" idx="13"/>
          </p:nvPr>
        </p:nvSpPr>
        <p:spPr>
          <a:xfrm>
            <a:off x="3549015" y="1483995"/>
            <a:ext cx="6297295" cy="2386965"/>
          </a:xfrm>
        </p:spPr>
        <p:txBody>
          <a:bodyPr/>
          <a:lstStyle/>
          <a:p>
            <a:pPr>
              <a:lnSpc>
                <a:spcPct val="150000"/>
              </a:lnSpc>
            </a:pPr>
            <a:r>
              <a:rPr lang="zh-CN" altLang="en-US" sz="4800" b="1" dirty="0">
                <a:latin typeface="+mn-ea"/>
                <a:ea typeface="+mn-ea"/>
              </a:rPr>
              <a:t>情绪识别与安抚性客服</a:t>
            </a:r>
            <a:endParaRPr lang="zh-CN" altLang="en-US" sz="4800" b="1" dirty="0">
              <a:latin typeface="+mn-ea"/>
              <a:ea typeface="+mn-ea"/>
            </a:endParaRPr>
          </a:p>
          <a:p>
            <a:pPr>
              <a:lnSpc>
                <a:spcPct val="150000"/>
              </a:lnSpc>
            </a:pPr>
            <a:r>
              <a:rPr lang="zh-CN" altLang="en-US" sz="4800" b="1" dirty="0">
                <a:latin typeface="+mn-ea"/>
                <a:ea typeface="+mn-ea"/>
              </a:rPr>
              <a:t>技术报告</a:t>
            </a:r>
            <a:endParaRPr lang="zh-CN" altLang="en-US" sz="4800" b="1" dirty="0">
              <a:latin typeface="+mn-ea"/>
              <a:ea typeface="+mn-ea"/>
            </a:endParaRPr>
          </a:p>
        </p:txBody>
      </p:sp>
      <p:cxnSp>
        <p:nvCxnSpPr>
          <p:cNvPr id="21" name="直接连接符 20"/>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advTm="6163">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lang="en-US" altLang="zh-CN" dirty="0"/>
              <a:t>Lora</a:t>
            </a:r>
            <a:r>
              <a:rPr dirty="0"/>
              <a:t>微调</a:t>
            </a:r>
            <a:endParaRPr dirty="0"/>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 name="图片 1"/>
          <p:cNvPicPr>
            <a:picLocks noChangeAspect="1"/>
          </p:cNvPicPr>
          <p:nvPr>
            <p:custDataLst>
              <p:tags r:id="rId1"/>
            </p:custDataLst>
          </p:nvPr>
        </p:nvPicPr>
        <p:blipFill>
          <a:blip r:embed="rId2"/>
          <a:stretch>
            <a:fillRect/>
          </a:stretch>
        </p:blipFill>
        <p:spPr>
          <a:xfrm>
            <a:off x="445770" y="2159000"/>
            <a:ext cx="10971530" cy="72771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445770" y="3831590"/>
            <a:ext cx="10971530" cy="727710"/>
          </a:xfrm>
          <a:prstGeom prst="rect">
            <a:avLst/>
          </a:prstGeom>
        </p:spPr>
      </p:pic>
    </p:spTree>
  </p:cSld>
  <p:clrMapOvr>
    <a:masterClrMapping/>
  </p:clrMapOvr>
  <p:transition spd="med" advTm="1811">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lang="en-US" altLang="zh-CN" dirty="0"/>
              <a:t>DPO</a:t>
            </a:r>
            <a:r>
              <a:rPr dirty="0"/>
              <a:t>微调</a:t>
            </a:r>
            <a:endParaRPr dirty="0"/>
          </a:p>
        </p:txBody>
      </p:sp>
      <p:pic>
        <p:nvPicPr>
          <p:cNvPr id="1226042915" name="图片 5"/>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a:xfrm>
            <a:off x="219710" y="1220470"/>
            <a:ext cx="4712335" cy="4416425"/>
          </a:xfrm>
          <a:prstGeom prst="rect">
            <a:avLst/>
          </a:prstGeom>
          <a:noFill/>
          <a:ln>
            <a:noFill/>
          </a:ln>
        </p:spPr>
      </p:pic>
      <p:pic>
        <p:nvPicPr>
          <p:cNvPr id="121168559" name="图片 6"/>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a:xfrm>
            <a:off x="5942965" y="1314450"/>
            <a:ext cx="6249035" cy="4416425"/>
          </a:xfrm>
          <a:prstGeom prst="rect">
            <a:avLst/>
          </a:prstGeom>
          <a:noFill/>
          <a:ln>
            <a:noFill/>
          </a:ln>
        </p:spPr>
      </p:pic>
      <p:sp>
        <p:nvSpPr>
          <p:cNvPr id="3" name="右箭头 2"/>
          <p:cNvSpPr/>
          <p:nvPr/>
        </p:nvSpPr>
        <p:spPr>
          <a:xfrm>
            <a:off x="5031105" y="3172460"/>
            <a:ext cx="940435" cy="445770"/>
          </a:xfrm>
          <a:prstGeom prst="rightArrow">
            <a:avLst/>
          </a:prstGeom>
          <a:solidFill>
            <a:schemeClr val="accent4">
              <a:alpha val="73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spd="med" advTm="1811">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4</a:t>
              </a:r>
              <a:endParaRPr lang="en-US" altLang="zh-CN" sz="4400" dirty="0">
                <a:latin typeface="Century Gothic" panose="020B0502020202020204" pitchFamily="34" charset="0"/>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pPr algn="l" eaLnBrk="1" fontAlgn="auto" hangingPunct="1">
                <a:spcBef>
                  <a:spcPts val="0"/>
                </a:spcBef>
                <a:spcAft>
                  <a:spcPts val="0"/>
                </a:spcAft>
                <a:defRPr/>
              </a:pPr>
              <a:r>
                <a:rPr lang="zh-CN" altLang="en-US" sz="3600" b="1" dirty="0">
                  <a:sym typeface="+mn-lt"/>
                </a:rPr>
                <a:t>挑战与方案</a:t>
              </a:r>
              <a:endParaRPr lang="zh-CN" altLang="en-US" sz="3600" b="1" spc="300" dirty="0">
                <a:latin typeface="+mj-ea"/>
                <a:ea typeface="+mj-ea"/>
              </a:endParaRPr>
            </a:p>
          </p:txBody>
        </p:sp>
      </p:grpSp>
    </p:spTree>
  </p:cSld>
  <p:clrMapOvr>
    <a:masterClrMapping/>
  </p:clrMapOvr>
  <p:transition spd="med" advTm="248">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t>挑战与方案</a:t>
            </a:r>
            <a:endParaRPr dirty="0"/>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graphicFrame>
        <p:nvGraphicFramePr>
          <p:cNvPr id="7" name="图示 6"/>
          <p:cNvGraphicFramePr/>
          <p:nvPr/>
        </p:nvGraphicFramePr>
        <p:xfrm>
          <a:off x="2032000" y="1627505"/>
          <a:ext cx="8606790" cy="40386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advTm="1811">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3262558" y="112345"/>
            <a:ext cx="952500" cy="1446212"/>
          </a:xfrm>
          <a:prstGeom prst="rect">
            <a:avLst/>
          </a:prstGeom>
        </p:spPr>
        <p:txBody>
          <a:bodyPr>
            <a:spAutoFit/>
          </a:bodyPr>
          <a:lstStyle/>
          <a:p>
            <a:pPr eaLnBrk="1" fontAlgn="auto" hangingPunct="1">
              <a:spcBef>
                <a:spcPts val="0"/>
              </a:spcBef>
              <a:spcAft>
                <a:spcPts val="0"/>
              </a:spcAft>
              <a:defRPr/>
            </a:pPr>
            <a:endParaRPr lang="zh-CN" altLang="en-US" sz="8800" dirty="0">
              <a:solidFill>
                <a:schemeClr val="tx1">
                  <a:lumMod val="65000"/>
                  <a:lumOff val="35000"/>
                </a:schemeClr>
              </a:solidFill>
              <a:latin typeface="+mn-ea"/>
              <a:ea typeface="+mn-ea"/>
              <a:cs typeface="+mn-ea"/>
              <a:sym typeface="+mn-lt"/>
            </a:endParaRPr>
          </a:p>
        </p:txBody>
      </p:sp>
      <p:sp>
        <p:nvSpPr>
          <p:cNvPr id="68" name="文本框 67"/>
          <p:cNvSpPr txBox="1"/>
          <p:nvPr/>
        </p:nvSpPr>
        <p:spPr bwMode="auto">
          <a:xfrm>
            <a:off x="5335437" y="844409"/>
            <a:ext cx="861774" cy="5243358"/>
          </a:xfrm>
          <a:prstGeom prst="rect">
            <a:avLst/>
          </a:prstGeom>
          <a:noFill/>
        </p:spPr>
        <p:txBody>
          <a:bodyPr vert="eaVert" wrap="none">
            <a:spAutoFit/>
          </a:bodyPr>
          <a:lstStyle/>
          <a:p>
            <a:pPr algn="ctr" eaLnBrk="1" fontAlgn="auto" hangingPunct="1">
              <a:spcBef>
                <a:spcPts val="0"/>
              </a:spcBef>
              <a:spcAft>
                <a:spcPts val="0"/>
              </a:spcAft>
              <a:defRPr/>
            </a:pPr>
            <a:r>
              <a:rPr lang="zh-CN" altLang="en-US" sz="4400" b="1" spc="200" dirty="0">
                <a:solidFill>
                  <a:schemeClr val="tx2"/>
                </a:solidFill>
                <a:latin typeface="+mn-lt"/>
                <a:ea typeface="+mn-ea"/>
                <a:cs typeface="+mn-ea"/>
                <a:sym typeface="+mn-lt"/>
              </a:rPr>
              <a:t>目录 </a:t>
            </a:r>
            <a:r>
              <a:rPr lang="en-US" altLang="zh-CN" sz="4400" b="1" spc="200" dirty="0">
                <a:solidFill>
                  <a:schemeClr val="tx2"/>
                </a:solidFill>
                <a:latin typeface="+mn-ea"/>
                <a:ea typeface="+mn-ea"/>
                <a:cs typeface="+mn-ea"/>
                <a:sym typeface="+mn-lt"/>
              </a:rPr>
              <a:t>|</a:t>
            </a:r>
            <a:r>
              <a:rPr lang="en-US" altLang="zh-CN" sz="4400" b="1" spc="200" dirty="0">
                <a:solidFill>
                  <a:schemeClr val="tx2"/>
                </a:solidFill>
                <a:latin typeface="+mn-lt"/>
                <a:ea typeface="+mn-ea"/>
                <a:cs typeface="+mn-ea"/>
                <a:sym typeface="+mn-lt"/>
              </a:rPr>
              <a:t> </a:t>
            </a:r>
            <a:r>
              <a:rPr lang="en-US" altLang="zh-CN" sz="4400" b="1" spc="200" dirty="0">
                <a:latin typeface="+mn-lt"/>
                <a:ea typeface="+mn-ea"/>
                <a:cs typeface="+mn-ea"/>
                <a:sym typeface="+mn-lt"/>
              </a:rPr>
              <a:t>CONTENTS</a:t>
            </a:r>
            <a:endParaRPr lang="en-US" altLang="zh-CN" sz="4400" b="1" spc="200" dirty="0">
              <a:latin typeface="+mn-lt"/>
              <a:ea typeface="+mn-ea"/>
              <a:cs typeface="+mn-ea"/>
              <a:sym typeface="+mn-lt"/>
            </a:endParaRPr>
          </a:p>
        </p:txBody>
      </p:sp>
      <p:grpSp>
        <p:nvGrpSpPr>
          <p:cNvPr id="2" name="组合 1"/>
          <p:cNvGrpSpPr/>
          <p:nvPr/>
        </p:nvGrpSpPr>
        <p:grpSpPr>
          <a:xfrm>
            <a:off x="7192665" y="1558247"/>
            <a:ext cx="3371031" cy="3729893"/>
            <a:chOff x="6597449" y="1148208"/>
            <a:chExt cx="3371031" cy="3729893"/>
          </a:xfrm>
        </p:grpSpPr>
        <p:grpSp>
          <p:nvGrpSpPr>
            <p:cNvPr id="3" name="组合 2"/>
            <p:cNvGrpSpPr/>
            <p:nvPr/>
          </p:nvGrpSpPr>
          <p:grpSpPr>
            <a:xfrm>
              <a:off x="6597449" y="1148208"/>
              <a:ext cx="2302246" cy="620713"/>
              <a:chOff x="5855427" y="1647453"/>
              <a:chExt cx="2302246" cy="620713"/>
            </a:xfrm>
          </p:grpSpPr>
          <p:sp>
            <p:nvSpPr>
              <p:cNvPr id="5" name="文本框 4"/>
              <p:cNvSpPr txBox="1"/>
              <p:nvPr/>
            </p:nvSpPr>
            <p:spPr>
              <a:xfrm>
                <a:off x="6549853" y="1696200"/>
                <a:ext cx="1607820" cy="521970"/>
              </a:xfrm>
              <a:prstGeom prst="rect">
                <a:avLst/>
              </a:prstGeom>
              <a:noFill/>
            </p:spPr>
            <p:txBody>
              <a:bodyPr wrap="none">
                <a:spAutoFit/>
              </a:bodyPr>
              <a:lstStyle/>
              <a:p>
                <a:pPr eaLnBrk="1" fontAlgn="auto" hangingPunct="1">
                  <a:spcBef>
                    <a:spcPts val="0"/>
                  </a:spcBef>
                  <a:spcAft>
                    <a:spcPts val="0"/>
                  </a:spcAft>
                  <a:defRPr/>
                </a:pPr>
                <a:r>
                  <a:rPr lang="zh-CN" altLang="en-US" sz="2800" b="1" dirty="0">
                    <a:sym typeface="+mn-lt"/>
                  </a:rPr>
                  <a:t>项目背景</a:t>
                </a:r>
                <a:endParaRPr lang="zh-CN" altLang="en-US" sz="2800" b="1" dirty="0">
                  <a:sym typeface="+mn-lt"/>
                </a:endParaRPr>
              </a:p>
            </p:txBody>
          </p:sp>
          <p:sp>
            <p:nvSpPr>
              <p:cNvPr id="33" name="椭圆 3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1</a:t>
                </a:r>
                <a:endParaRPr lang="zh-CN" altLang="en-US" sz="3200" b="1" dirty="0">
                  <a:latin typeface="Century Gothic" panose="020B0502020202020204" pitchFamily="34" charset="0"/>
                  <a:ea typeface="微软雅黑" panose="020B0503020204020204" pitchFamily="34" charset="-122"/>
                </a:endParaRPr>
              </a:p>
            </p:txBody>
          </p:sp>
        </p:grpSp>
        <p:grpSp>
          <p:nvGrpSpPr>
            <p:cNvPr id="71" name="组合 70"/>
            <p:cNvGrpSpPr/>
            <p:nvPr/>
          </p:nvGrpSpPr>
          <p:grpSpPr>
            <a:xfrm>
              <a:off x="6597449" y="2185044"/>
              <a:ext cx="3371031" cy="620713"/>
              <a:chOff x="5855427" y="1647453"/>
              <a:chExt cx="3371031" cy="620713"/>
            </a:xfrm>
          </p:grpSpPr>
          <p:sp>
            <p:nvSpPr>
              <p:cNvPr id="72" name="文本框 71"/>
              <p:cNvSpPr txBox="1"/>
              <p:nvPr/>
            </p:nvSpPr>
            <p:spPr>
              <a:xfrm>
                <a:off x="6549933" y="1696200"/>
                <a:ext cx="2676525" cy="521970"/>
              </a:xfrm>
              <a:prstGeom prst="rect">
                <a:avLst/>
              </a:prstGeom>
              <a:noFill/>
            </p:spPr>
            <p:txBody>
              <a:bodyPr wrap="none">
                <a:spAutoFit/>
              </a:bodyPr>
              <a:lstStyle/>
              <a:p>
                <a:pPr algn="l" eaLnBrk="1" fontAlgn="auto" hangingPunct="1">
                  <a:spcBef>
                    <a:spcPts val="0"/>
                  </a:spcBef>
                  <a:spcAft>
                    <a:spcPts val="0"/>
                  </a:spcAft>
                  <a:defRPr/>
                </a:pPr>
                <a:r>
                  <a:rPr lang="zh-CN" altLang="en-US" sz="2800" b="1" dirty="0">
                    <a:sym typeface="+mn-lt"/>
                  </a:rPr>
                  <a:t>实现过程</a:t>
                </a:r>
                <a:r>
                  <a:rPr lang="zh-CN" altLang="en-US" sz="2800" b="1" dirty="0">
                    <a:sym typeface="+mn-lt"/>
                  </a:rPr>
                  <a:t>与技术</a:t>
                </a:r>
                <a:endParaRPr lang="zh-CN" altLang="en-US" sz="2800" b="1" dirty="0">
                  <a:sym typeface="+mn-lt"/>
                </a:endParaRPr>
              </a:p>
            </p:txBody>
          </p:sp>
          <p:sp>
            <p:nvSpPr>
              <p:cNvPr id="73" name="椭圆 72"/>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2</a:t>
                </a:r>
                <a:endParaRPr lang="zh-CN" altLang="en-US" sz="3200" b="1" dirty="0">
                  <a:latin typeface="Century Gothic" panose="020B0502020202020204" pitchFamily="34" charset="0"/>
                  <a:ea typeface="微软雅黑" panose="020B0503020204020204" pitchFamily="34" charset="-122"/>
                </a:endParaRPr>
              </a:p>
            </p:txBody>
          </p:sp>
        </p:grpSp>
        <p:grpSp>
          <p:nvGrpSpPr>
            <p:cNvPr id="75" name="组合 74"/>
            <p:cNvGrpSpPr/>
            <p:nvPr/>
          </p:nvGrpSpPr>
          <p:grpSpPr>
            <a:xfrm>
              <a:off x="6597449" y="3221216"/>
              <a:ext cx="1669213" cy="620713"/>
              <a:chOff x="5855427" y="1647453"/>
              <a:chExt cx="1669213" cy="620713"/>
            </a:xfrm>
          </p:grpSpPr>
          <p:sp>
            <p:nvSpPr>
              <p:cNvPr id="76" name="文本框 75"/>
              <p:cNvSpPr txBox="1"/>
              <p:nvPr/>
            </p:nvSpPr>
            <p:spPr>
              <a:xfrm>
                <a:off x="6549853" y="1696200"/>
                <a:ext cx="974787" cy="521970"/>
              </a:xfrm>
              <a:prstGeom prst="rect">
                <a:avLst/>
              </a:prstGeom>
              <a:noFill/>
            </p:spPr>
            <p:txBody>
              <a:bodyPr wrap="none">
                <a:spAutoFit/>
              </a:bodyPr>
              <a:lstStyle/>
              <a:p>
                <a:pPr algn="l" eaLnBrk="1" fontAlgn="auto" hangingPunct="1">
                  <a:spcBef>
                    <a:spcPts val="0"/>
                  </a:spcBef>
                  <a:spcAft>
                    <a:spcPts val="0"/>
                  </a:spcAft>
                  <a:defRPr/>
                </a:pPr>
                <a:r>
                  <a:rPr lang="zh-CN" altLang="en-US" sz="2800" b="1" dirty="0">
                    <a:sym typeface="+mn-lt"/>
                  </a:rPr>
                  <a:t>评估方法</a:t>
                </a:r>
                <a:endParaRPr lang="zh-CN" altLang="en-US" sz="2800" b="1" dirty="0">
                  <a:sym typeface="+mn-lt"/>
                </a:endParaRPr>
              </a:p>
            </p:txBody>
          </p:sp>
          <p:sp>
            <p:nvSpPr>
              <p:cNvPr id="77" name="椭圆 76"/>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3</a:t>
                </a:r>
                <a:endParaRPr lang="zh-CN" altLang="en-US" sz="3200" b="1" dirty="0">
                  <a:latin typeface="Century Gothic" panose="020B0502020202020204" pitchFamily="34" charset="0"/>
                  <a:ea typeface="微软雅黑" panose="020B0503020204020204" pitchFamily="34" charset="-122"/>
                </a:endParaRPr>
              </a:p>
            </p:txBody>
          </p:sp>
        </p:grpSp>
        <p:grpSp>
          <p:nvGrpSpPr>
            <p:cNvPr id="79" name="组合 78"/>
            <p:cNvGrpSpPr/>
            <p:nvPr/>
          </p:nvGrpSpPr>
          <p:grpSpPr>
            <a:xfrm>
              <a:off x="6597449" y="4257388"/>
              <a:ext cx="2658671" cy="620713"/>
              <a:chOff x="5855427" y="1647453"/>
              <a:chExt cx="2658671" cy="620713"/>
            </a:xfrm>
          </p:grpSpPr>
          <p:sp>
            <p:nvSpPr>
              <p:cNvPr id="80" name="文本框 79"/>
              <p:cNvSpPr txBox="1"/>
              <p:nvPr/>
            </p:nvSpPr>
            <p:spPr>
              <a:xfrm>
                <a:off x="6550043" y="1687310"/>
                <a:ext cx="1964055" cy="521970"/>
              </a:xfrm>
              <a:prstGeom prst="rect">
                <a:avLst/>
              </a:prstGeom>
              <a:noFill/>
            </p:spPr>
            <p:txBody>
              <a:bodyPr wrap="none">
                <a:spAutoFit/>
              </a:bodyPr>
              <a:lstStyle/>
              <a:p>
                <a:pPr algn="l" eaLnBrk="1" fontAlgn="auto" hangingPunct="1">
                  <a:spcBef>
                    <a:spcPts val="0"/>
                  </a:spcBef>
                  <a:spcAft>
                    <a:spcPts val="0"/>
                  </a:spcAft>
                  <a:defRPr/>
                </a:pPr>
                <a:r>
                  <a:rPr lang="zh-CN" altLang="en-US" sz="2800" b="1" dirty="0">
                    <a:sym typeface="+mn-lt"/>
                  </a:rPr>
                  <a:t>挑战与</a:t>
                </a:r>
                <a:r>
                  <a:rPr lang="zh-CN" altLang="en-US" sz="2800" b="1" dirty="0">
                    <a:sym typeface="+mn-lt"/>
                  </a:rPr>
                  <a:t>方案</a:t>
                </a:r>
                <a:endParaRPr lang="zh-CN" altLang="en-US" sz="2800" b="1" dirty="0">
                  <a:sym typeface="+mn-lt"/>
                </a:endParaRPr>
              </a:p>
            </p:txBody>
          </p:sp>
          <p:sp>
            <p:nvSpPr>
              <p:cNvPr id="81" name="椭圆 80"/>
              <p:cNvSpPr/>
              <p:nvPr/>
            </p:nvSpPr>
            <p:spPr>
              <a:xfrm>
                <a:off x="5855427" y="1647453"/>
                <a:ext cx="620712" cy="6207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3200" b="1" dirty="0">
                    <a:latin typeface="Century Gothic" panose="020B0502020202020204" pitchFamily="34" charset="0"/>
                    <a:ea typeface="微软雅黑" panose="020B0503020204020204" pitchFamily="34" charset="-122"/>
                  </a:rPr>
                  <a:t>4</a:t>
                </a:r>
                <a:endParaRPr lang="zh-CN" altLang="en-US" sz="3200" b="1" dirty="0">
                  <a:latin typeface="Century Gothic" panose="020B0502020202020204" pitchFamily="34" charset="0"/>
                  <a:ea typeface="微软雅黑" panose="020B0503020204020204" pitchFamily="34" charset="-122"/>
                </a:endParaRPr>
              </a:p>
            </p:txBody>
          </p:sp>
        </p:grpSp>
      </p:grpSp>
    </p:spTree>
  </p:cSld>
  <p:clrMapOvr>
    <a:masterClrMapping/>
  </p:clrMapOvr>
  <p:transition spd="med" advTm="212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1</a:t>
              </a:r>
              <a:endParaRPr lang="zh-CN" altLang="en-US" sz="4400" dirty="0">
                <a:latin typeface="Century Gothic" panose="020B0502020202020204" pitchFamily="34" charset="0"/>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rPr>
                <a:t>项目背景</a:t>
              </a:r>
              <a:endParaRPr lang="zh-CN" altLang="en-US" sz="3600" b="1" spc="300" dirty="0">
                <a:latin typeface="+mj-ea"/>
                <a:ea typeface="+mj-ea"/>
              </a:endParaRPr>
            </a:p>
          </p:txBody>
        </p:sp>
      </p:grpSp>
    </p:spTree>
  </p:cSld>
  <p:clrMapOvr>
    <a:masterClrMapping/>
  </p:clrMapOvr>
  <p:transition spd="med" advTm="434">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dirty="0"/>
              <a:t>为什么Linux容易产生干扰？</a:t>
            </a:r>
            <a:endParaRPr dirty="0"/>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07713605" name="图片 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l="-1" r="-1711" b="13665"/>
          <a:stretch>
            <a:fillRect/>
          </a:stretch>
        </p:blipFill>
        <p:spPr>
          <a:xfrm>
            <a:off x="1253490" y="1758950"/>
            <a:ext cx="5207635" cy="3579495"/>
          </a:xfrm>
          <a:prstGeom prst="rect">
            <a:avLst/>
          </a:prstGeom>
          <a:noFill/>
          <a:ln>
            <a:noFill/>
          </a:ln>
        </p:spPr>
      </p:pic>
      <p:sp>
        <p:nvSpPr>
          <p:cNvPr id="3" name="文本框 2"/>
          <p:cNvSpPr txBox="1"/>
          <p:nvPr/>
        </p:nvSpPr>
        <p:spPr>
          <a:xfrm>
            <a:off x="6461125" y="2303145"/>
            <a:ext cx="5207635" cy="2251710"/>
          </a:xfrm>
          <a:prstGeom prst="rect">
            <a:avLst/>
          </a:prstGeom>
          <a:noFill/>
        </p:spPr>
        <p:txBody>
          <a:bodyPr wrap="square" rtlCol="0">
            <a:spAutoFit/>
          </a:bodyPr>
          <a:p>
            <a:pPr>
              <a:lnSpc>
                <a:spcPct val="130000"/>
              </a:lnSpc>
            </a:pPr>
            <a:r>
              <a:rPr lang="en-US" altLang="zh-CN" sz="3600"/>
              <a:t>1.  情绪识别与共情响应​</a:t>
            </a:r>
            <a:endParaRPr lang="en-US" altLang="zh-CN" sz="3600"/>
          </a:p>
          <a:p>
            <a:pPr>
              <a:lnSpc>
                <a:spcPct val="130000"/>
              </a:lnSpc>
            </a:pPr>
            <a:r>
              <a:rPr lang="en-US" altLang="zh-CN" sz="3600"/>
              <a:t>2. 场景化安抚策略​​</a:t>
            </a:r>
            <a:endParaRPr lang="en-US" altLang="zh-CN" sz="3600"/>
          </a:p>
          <a:p>
            <a:pPr>
              <a:lnSpc>
                <a:spcPct val="130000"/>
              </a:lnSpc>
            </a:pPr>
            <a:r>
              <a:rPr lang="en-US" altLang="zh-CN" sz="3600"/>
              <a:t>3. 安全性与伦理保障​​</a:t>
            </a:r>
            <a:endParaRPr lang="en-US" altLang="zh-CN" sz="3600"/>
          </a:p>
        </p:txBody>
      </p:sp>
    </p:spTree>
  </p:cSld>
  <p:clrMapOvr>
    <a:masterClrMapping/>
  </p:clrMapOvr>
  <p:transition spd="med" advTm="1811">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2</a:t>
              </a:r>
              <a:endParaRPr lang="en-US" altLang="zh-CN" sz="4400" dirty="0">
                <a:latin typeface="Century Gothic" panose="020B0502020202020204" pitchFamily="34" charset="0"/>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rPr>
                <a:t>实现过程</a:t>
              </a:r>
              <a:r>
                <a:rPr lang="zh-CN" altLang="en-US" sz="3600" b="1" spc="300" dirty="0">
                  <a:latin typeface="+mj-ea"/>
                  <a:ea typeface="+mj-ea"/>
                </a:rPr>
                <a:t>与技术</a:t>
              </a:r>
              <a:endParaRPr lang="zh-CN" altLang="en-US" sz="3600" b="1" spc="300" dirty="0">
                <a:latin typeface="+mj-ea"/>
                <a:ea typeface="+mj-ea"/>
              </a:endParaRPr>
            </a:p>
          </p:txBody>
        </p:sp>
      </p:grpSp>
    </p:spTree>
  </p:cSld>
  <p:clrMapOvr>
    <a:masterClrMapping/>
  </p:clrMapOvr>
  <p:transition spd="med" advTm="169">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spc="300" dirty="0">
                <a:latin typeface="+mj-ea"/>
                <a:ea typeface="+mj-ea"/>
                <a:sym typeface="+mn-ea"/>
              </a:rPr>
              <a:t>定制数据集</a:t>
            </a:r>
            <a:endParaRPr spc="300" dirty="0">
              <a:latin typeface="+mj-ea"/>
              <a:ea typeface="+mj-ea"/>
              <a:sym typeface="+mn-ea"/>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012279057" name="图片 1"/>
          <p:cNvPicPr>
            <a:picLocks noChangeAspect="1"/>
          </p:cNvPicPr>
          <p:nvPr>
            <p:custDataLst>
              <p:tags r:id="rId1"/>
            </p:custDataLst>
          </p:nvPr>
        </p:nvPicPr>
        <p:blipFill>
          <a:blip r:embed="rId2"/>
          <a:stretch>
            <a:fillRect/>
          </a:stretch>
        </p:blipFill>
        <p:spPr>
          <a:xfrm>
            <a:off x="3364230" y="1073150"/>
            <a:ext cx="5430520" cy="4622165"/>
          </a:xfrm>
          <a:prstGeom prst="rect">
            <a:avLst/>
          </a:prstGeom>
        </p:spPr>
      </p:pic>
      <p:sp>
        <p:nvSpPr>
          <p:cNvPr id="2" name="文本框 1"/>
          <p:cNvSpPr txBox="1"/>
          <p:nvPr/>
        </p:nvSpPr>
        <p:spPr>
          <a:xfrm>
            <a:off x="5233035" y="5695315"/>
            <a:ext cx="4064000" cy="368300"/>
          </a:xfrm>
          <a:prstGeom prst="rect">
            <a:avLst/>
          </a:prstGeom>
          <a:noFill/>
        </p:spPr>
        <p:txBody>
          <a:bodyPr wrap="square" rtlCol="0">
            <a:spAutoFit/>
          </a:bodyPr>
          <a:p>
            <a:r>
              <a:rPr lang="zh-CN" altLang="en-US"/>
              <a:t>数据集样例</a:t>
            </a:r>
            <a:endParaRPr lang="zh-CN" altLang="en-US"/>
          </a:p>
        </p:txBody>
      </p:sp>
    </p:spTree>
  </p:cSld>
  <p:clrMapOvr>
    <a:masterClrMapping/>
  </p:clrMapOvr>
  <p:transition spd="med" advTm="1811">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spc="300" dirty="0">
                <a:latin typeface="+mj-ea"/>
                <a:ea typeface="+mj-ea"/>
                <a:sym typeface="+mn-ea"/>
              </a:rPr>
              <a:t>定制数据集</a:t>
            </a:r>
            <a:endParaRPr spc="300" dirty="0">
              <a:latin typeface="+mj-ea"/>
              <a:ea typeface="+mj-ea"/>
              <a:sym typeface="+mn-ea"/>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1319863155" name="图片 1"/>
          <p:cNvPicPr>
            <a:picLocks noChangeAspect="1"/>
          </p:cNvPicPr>
          <p:nvPr>
            <p:custDataLst>
              <p:tags r:id="rId1"/>
            </p:custDataLst>
          </p:nvPr>
        </p:nvPicPr>
        <p:blipFill>
          <a:blip r:embed="rId2"/>
          <a:stretch>
            <a:fillRect/>
          </a:stretch>
        </p:blipFill>
        <p:spPr>
          <a:xfrm>
            <a:off x="2400935" y="1136650"/>
            <a:ext cx="7705725" cy="4896485"/>
          </a:xfrm>
          <a:prstGeom prst="rect">
            <a:avLst/>
          </a:prstGeom>
        </p:spPr>
      </p:pic>
    </p:spTree>
  </p:cSld>
  <p:clrMapOvr>
    <a:masterClrMapping/>
  </p:clrMapOvr>
  <p:transition spd="med" advTm="1811">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949325" y="250055"/>
            <a:ext cx="8643848" cy="478155"/>
          </a:xfrm>
        </p:spPr>
        <p:txBody>
          <a:bodyPr/>
          <a:lstStyle/>
          <a:p>
            <a:r>
              <a:rPr lang="en-US" altLang="zh-CN" spc="300" dirty="0">
                <a:latin typeface="+mj-ea"/>
                <a:ea typeface="+mj-ea"/>
                <a:sym typeface="+mn-ea"/>
              </a:rPr>
              <a:t>DPO</a:t>
            </a:r>
            <a:r>
              <a:rPr spc="300" dirty="0">
                <a:latin typeface="+mj-ea"/>
                <a:ea typeface="+mj-ea"/>
                <a:sym typeface="+mn-ea"/>
              </a:rPr>
              <a:t>过程</a:t>
            </a:r>
            <a:endParaRPr spc="300" dirty="0">
              <a:latin typeface="+mj-ea"/>
              <a:ea typeface="+mj-ea"/>
              <a:sym typeface="+mn-ea"/>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pic>
        <p:nvPicPr>
          <p:cNvPr id="2" name="图片 1"/>
          <p:cNvPicPr>
            <a:picLocks noChangeAspect="1"/>
          </p:cNvPicPr>
          <p:nvPr/>
        </p:nvPicPr>
        <p:blipFill>
          <a:blip r:embed="rId1"/>
          <a:stretch>
            <a:fillRect/>
          </a:stretch>
        </p:blipFill>
        <p:spPr>
          <a:xfrm>
            <a:off x="662940" y="2445385"/>
            <a:ext cx="10865485" cy="2235835"/>
          </a:xfrm>
          <a:prstGeom prst="rect">
            <a:avLst/>
          </a:prstGeom>
        </p:spPr>
      </p:pic>
    </p:spTree>
  </p:cSld>
  <p:clrMapOvr>
    <a:masterClrMapping/>
  </p:clrMapOvr>
  <p:transition spd="med" advTm="1811">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latin typeface="Century Gothic" panose="020B0502020202020204" pitchFamily="34" charset="0"/>
                </a:rPr>
                <a:t>3</a:t>
              </a:r>
              <a:endParaRPr lang="en-US" altLang="zh-CN" sz="4400" dirty="0">
                <a:latin typeface="Century Gothic" panose="020B0502020202020204" pitchFamily="34" charset="0"/>
              </a:endParaRPr>
            </a:p>
          </p:txBody>
        </p:sp>
        <p:sp>
          <p:nvSpPr>
            <p:cNvPr id="8" name="文本框 7"/>
            <p:cNvSpPr txBox="1"/>
            <p:nvPr/>
          </p:nvSpPr>
          <p:spPr>
            <a:xfrm>
              <a:off x="5988603" y="2888229"/>
              <a:ext cx="2639579" cy="390056"/>
            </a:xfrm>
            <a:prstGeom prst="rect">
              <a:avLst/>
            </a:prstGeom>
            <a:noFill/>
          </p:spPr>
          <p:txBody>
            <a:bodyPr wrap="square" lIns="0" tIns="0" rIns="0" bIns="0" rtlCol="0">
              <a:spAutoFit/>
            </a:bodyPr>
            <a:lstStyle/>
            <a:p>
              <a:r>
                <a:rPr lang="zh-CN" altLang="en-US" sz="3600" b="1" spc="300" dirty="0">
                  <a:latin typeface="+mj-ea"/>
                  <a:ea typeface="+mj-ea"/>
                </a:rPr>
                <a:t>评估方法</a:t>
              </a:r>
              <a:endParaRPr lang="zh-CN" altLang="en-US" sz="3600" b="1" spc="300" dirty="0">
                <a:latin typeface="+mj-ea"/>
                <a:ea typeface="+mj-ea"/>
              </a:endParaRPr>
            </a:p>
          </p:txBody>
        </p:sp>
      </p:grpSp>
    </p:spTree>
  </p:cSld>
  <p:clrMapOvr>
    <a:masterClrMapping/>
  </p:clrMapOvr>
  <p:transition spd="med" advTm="850">
    <p:pull/>
  </p:transition>
</p:sld>
</file>

<file path=ppt/tags/tag1.xml><?xml version="1.0" encoding="utf-8"?>
<p:tagLst xmlns:p="http://schemas.openxmlformats.org/presentationml/2006/main">
  <p:tag name="PA" val="v5.1.2"/>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2.xml><?xml version="1.0" encoding="utf-8"?>
<p:tagLst xmlns:p="http://schemas.openxmlformats.org/presentationml/2006/main">
  <p:tag name="PA" val="v5.1.2"/>
</p:tagLst>
</file>

<file path=ppt/tags/tag3.xml><?xml version="1.0" encoding="utf-8"?>
<p:tagLst xmlns:p="http://schemas.openxmlformats.org/presentationml/2006/main">
  <p:tag name="PA" val="v5.1.2"/>
</p:tagLst>
</file>

<file path=ppt/tags/tag4.xml><?xml version="1.0" encoding="utf-8"?>
<p:tagLst xmlns:p="http://schemas.openxmlformats.org/presentationml/2006/main">
  <p:tag name="PA" val="v5.1.2"/>
</p:tagLst>
</file>

<file path=ppt/tags/tag5.xml><?xml version="1.0" encoding="utf-8"?>
<p:tagLst xmlns:p="http://schemas.openxmlformats.org/presentationml/2006/main">
  <p:tag name="PA" val="v5.1.2"/>
</p:tagLst>
</file>

<file path=ppt/tags/tag6.xml><?xml version="1.0" encoding="utf-8"?>
<p:tagLst xmlns:p="http://schemas.openxmlformats.org/presentationml/2006/main">
  <p:tag name="PA" val="v5.1.2"/>
</p:tagLst>
</file>

<file path=ppt/tags/tag7.xml><?xml version="1.0" encoding="utf-8"?>
<p:tagLst xmlns:p="http://schemas.openxmlformats.org/presentationml/2006/main">
  <p:tag name="PA" val="v5.1.2"/>
</p:tagLst>
</file>

<file path=ppt/tags/tag8.xml><?xml version="1.0" encoding="utf-8"?>
<p:tagLst xmlns:p="http://schemas.openxmlformats.org/presentationml/2006/main">
  <p:tag name="PA" val="v5.1.2"/>
</p:tagLst>
</file>

<file path=ppt/tags/tag9.xml><?xml version="1.0" encoding="utf-8"?>
<p:tagLst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185</Words>
  <Application>WPS 文字</Application>
  <PresentationFormat>宽屏</PresentationFormat>
  <Paragraphs>60</Paragraphs>
  <Slides>13</Slides>
  <Notes>582</Notes>
  <HiddenSlides>0</HiddenSlides>
  <MMClips>0</MMClips>
  <ScaleCrop>false</ScaleCrop>
  <HeadingPairs>
    <vt:vector size="6" baseType="variant">
      <vt:variant>
        <vt:lpstr>已用的字体</vt:lpstr>
      </vt:variant>
      <vt:variant>
        <vt:i4>18</vt:i4>
      </vt:variant>
      <vt:variant>
        <vt:lpstr>主题</vt:lpstr>
      </vt:variant>
      <vt:variant>
        <vt:i4>18</vt:i4>
      </vt:variant>
      <vt:variant>
        <vt:lpstr>幻灯片标题</vt:lpstr>
      </vt:variant>
      <vt:variant>
        <vt:i4>13</vt:i4>
      </vt:variant>
    </vt:vector>
  </HeadingPairs>
  <TitlesOfParts>
    <vt:vector size="49" baseType="lpstr">
      <vt:lpstr>Arial</vt:lpstr>
      <vt:lpstr>宋体</vt:lpstr>
      <vt:lpstr>Wingdings</vt:lpstr>
      <vt:lpstr>Century Gothic</vt:lpstr>
      <vt:lpstr>苹方-简</vt:lpstr>
      <vt:lpstr>微软雅黑</vt:lpstr>
      <vt:lpstr>汉仪旗黑</vt:lpstr>
      <vt:lpstr>微软雅黑</vt:lpstr>
      <vt:lpstr>微软雅黑 Light</vt:lpstr>
      <vt:lpstr>汉仪中黑KW</vt:lpstr>
      <vt:lpstr>Wingdings 3</vt:lpstr>
      <vt:lpstr>Arial</vt:lpstr>
      <vt:lpstr>汉仪书宋二KW</vt:lpstr>
      <vt:lpstr>宋体</vt:lpstr>
      <vt:lpstr>Arial Unicode MS</vt:lpstr>
      <vt:lpstr>等线</vt:lpstr>
      <vt:lpstr>汉仪中等线KW</vt:lpstr>
      <vt:lpstr>微软雅黑</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演示文稿</vt:lpstr>
      <vt:lpstr>PowerPoint 演示文稿</vt:lpstr>
      <vt:lpstr>PowerPoint 演示文稿</vt:lpstr>
      <vt:lpstr>为什么Linux容易产生干扰？</vt:lpstr>
      <vt:lpstr>PowerPoint 演示文稿</vt:lpstr>
      <vt:lpstr>研究目标和方法</vt:lpstr>
      <vt:lpstr>定制数据集</vt:lpstr>
      <vt:lpstr>定制数据集</vt:lpstr>
      <vt:lpstr>PowerPoint 演示文稿</vt:lpstr>
      <vt:lpstr>工作队列（Workqueue）引发的干扰路径</vt:lpstr>
      <vt:lpstr>资源管理问题</vt:lpstr>
      <vt:lpstr>PowerPoint 演示文稿</vt:lpstr>
      <vt:lpstr>实验评估</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Mould Rock</cp:lastModifiedBy>
  <cp:revision>626</cp:revision>
  <dcterms:created xsi:type="dcterms:W3CDTF">2025-05-27T13:20:02Z</dcterms:created>
  <dcterms:modified xsi:type="dcterms:W3CDTF">2025-05-27T13:20:02Z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5B963E0E07E64D8F26B5356889BBE885_43</vt:lpwstr>
  </property>
  <property fmtid="{D5CDD505-2E9C-101B-9397-08002B2CF9AE}" pid="12" name="KSOProductBuildVer">
    <vt:lpwstr>2052-6.7.1.8828</vt:lpwstr>
  </property>
</Properties>
</file>